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2.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54" r:id="rId4"/>
    <p:sldMasterId id="2147484104" r:id="rId5"/>
    <p:sldMasterId id="2147483648" r:id="rId6"/>
  </p:sldMasterIdLst>
  <p:notesMasterIdLst>
    <p:notesMasterId r:id="rId52"/>
  </p:notesMasterIdLst>
  <p:sldIdLst>
    <p:sldId id="277" r:id="rId7"/>
    <p:sldId id="1440" r:id="rId8"/>
    <p:sldId id="317" r:id="rId9"/>
    <p:sldId id="1809" r:id="rId10"/>
    <p:sldId id="1770" r:id="rId11"/>
    <p:sldId id="1769" r:id="rId12"/>
    <p:sldId id="1458" r:id="rId13"/>
    <p:sldId id="1424" r:id="rId14"/>
    <p:sldId id="1420" r:id="rId15"/>
    <p:sldId id="1421" r:id="rId16"/>
    <p:sldId id="1422" r:id="rId17"/>
    <p:sldId id="1423" r:id="rId18"/>
    <p:sldId id="1787" r:id="rId19"/>
    <p:sldId id="1788" r:id="rId20"/>
    <p:sldId id="1789" r:id="rId21"/>
    <p:sldId id="1801" r:id="rId22"/>
    <p:sldId id="1798" r:id="rId23"/>
    <p:sldId id="1800" r:id="rId24"/>
    <p:sldId id="1799" r:id="rId25"/>
    <p:sldId id="1790" r:id="rId26"/>
    <p:sldId id="1791" r:id="rId27"/>
    <p:sldId id="1792" r:id="rId28"/>
    <p:sldId id="1450" r:id="rId29"/>
    <p:sldId id="1808" r:id="rId30"/>
    <p:sldId id="1807" r:id="rId31"/>
    <p:sldId id="1804" r:id="rId32"/>
    <p:sldId id="1803" r:id="rId33"/>
    <p:sldId id="1802" r:id="rId34"/>
    <p:sldId id="1793" r:id="rId35"/>
    <p:sldId id="1794" r:id="rId36"/>
    <p:sldId id="1468" r:id="rId37"/>
    <p:sldId id="1406" r:id="rId38"/>
    <p:sldId id="1445" r:id="rId39"/>
    <p:sldId id="1449" r:id="rId40"/>
    <p:sldId id="1463" r:id="rId41"/>
    <p:sldId id="1771" r:id="rId42"/>
    <p:sldId id="1773" r:id="rId43"/>
    <p:sldId id="1774" r:id="rId44"/>
    <p:sldId id="1775" r:id="rId45"/>
    <p:sldId id="1776" r:id="rId46"/>
    <p:sldId id="1777" r:id="rId47"/>
    <p:sldId id="1778" r:id="rId48"/>
    <p:sldId id="1779" r:id="rId49"/>
    <p:sldId id="1780" r:id="rId50"/>
    <p:sldId id="1781" r:id="rId5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42940C-1EB4-C00B-7C1A-6F7A5E88D9B7}" name="Bettina Jones" initials="BJ" userId="S::bjones2@arc.gov::fbe00d50-0edf-4896-9332-b8063b27892b" providerId="AD"/>
  <p188:author id="{50DA2232-92E9-B187-51EF-3545E3D9E9B3}" name="Chris Hodes" initials="CH" userId="S::chodes@arc.gov::57c294f7-d25b-41fb-8b61-0b56c4399a4f" providerId="AD"/>
  <p188:author id="{C01F2562-638B-560E-C509-D1487591BAA3}" name="Lauren Wood" initials="LW [2]" userId="S::lwood@arc.gov::83082f76-01ed-45e5-9d66-a2bdd60565fc" providerId="AD"/>
  <p188:author id="{3B7AAF70-A8AF-169A-2C69-356B193CD9A0}" name="Lexi Oliva" initials="LO" userId="S::loliva@arc.gov::25d7ad71-e1f5-490a-b971-88e35b101504" providerId="AD"/>
  <p188:author id="{AE4413BC-4E4A-A057-0E1C-1B375128E7EA}" name="Doris Charouel" initials="DC" userId="S::dcharouel@arc.gov::bb5d8814-2c14-4b06-8173-b372f0a47386" providerId="AD"/>
  <p188:author id="{DA0764C5-9A8F-47B5-30AB-00C1245FDFA1}" name="Laura Snell" initials="LS" userId="S::lsnell@arc.gov::d530a450-35f2-4f3d-8e13-fe29881554a6" providerId="AD"/>
  <p188:author id="{B59D39F0-0114-3E5D-FF6C-C556B72DBB8F}" name="Mary Moran" initials="MM" userId="S::mmoran@arc.gov::457b2066-e2a9-450a-9647-b49427c186e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en Wood" initials="LW" lastIdx="2" clrIdx="0">
    <p:extLst>
      <p:ext uri="{19B8F6BF-5375-455C-9EA6-DF929625EA0E}">
        <p15:presenceInfo xmlns:p15="http://schemas.microsoft.com/office/powerpoint/2012/main" userId="S-1-5-21-954691512-3692870390-3654972163-2257" providerId="AD"/>
      </p:ext>
    </p:extLst>
  </p:cmAuthor>
  <p:cmAuthor id="2" name="Mary Moran" initials="MM" lastIdx="11" clrIdx="1">
    <p:extLst>
      <p:ext uri="{19B8F6BF-5375-455C-9EA6-DF929625EA0E}">
        <p15:presenceInfo xmlns:p15="http://schemas.microsoft.com/office/powerpoint/2012/main" userId="S::mmoran@arc.gov::457b2066-e2a9-450a-9647-b49427c186e1" providerId="AD"/>
      </p:ext>
    </p:extLst>
  </p:cmAuthor>
  <p:cmAuthor id="3" name="Emela Halilovic" initials="EH" lastIdx="11" clrIdx="2">
    <p:extLst>
      <p:ext uri="{19B8F6BF-5375-455C-9EA6-DF929625EA0E}">
        <p15:presenceInfo xmlns:p15="http://schemas.microsoft.com/office/powerpoint/2012/main" userId="S::ehalilovic@arc.gov::d2365489-7653-43cd-969d-437a7196f2b6" providerId="AD"/>
      </p:ext>
    </p:extLst>
  </p:cmAuthor>
  <p:cmAuthor id="4" name="Lauren Wood" initials="LW [2]" lastIdx="8" clrIdx="3">
    <p:extLst>
      <p:ext uri="{19B8F6BF-5375-455C-9EA6-DF929625EA0E}">
        <p15:presenceInfo xmlns:p15="http://schemas.microsoft.com/office/powerpoint/2012/main" userId="S::lwood@arc.gov::83082f76-01ed-45e5-9d66-a2bdd60565fc" providerId="AD"/>
      </p:ext>
    </p:extLst>
  </p:cmAuthor>
  <p:cmAuthor id="5" name="Mary Moran" initials="MM [2]" lastIdx="13" clrIdx="4">
    <p:extLst>
      <p:ext uri="{19B8F6BF-5375-455C-9EA6-DF929625EA0E}">
        <p15:presenceInfo xmlns:p15="http://schemas.microsoft.com/office/powerpoint/2012/main" userId="S-1-5-21-954691512-3692870390-3654972163-167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242F49"/>
    <a:srgbClr val="200060"/>
    <a:srgbClr val="1F7F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5CCC16-25CC-B64C-A156-7C03B92EF921}" v="35" dt="2025-08-07T19:45:08.357"/>
    <p1510:client id="{21C0F463-3536-2555-9175-5C9CC3F05F11}" v="52" dt="2025-08-06T20:47:08.292"/>
    <p1510:client id="{26267CD0-BAA7-333E-7516-8A849A4EFBF4}" v="6" dt="2025-08-05T19:49:27.400"/>
    <p1510:client id="{F330A16C-DF9D-75B6-7C36-ED1FA2DA565A}" v="4" dt="2025-08-06T14:26:08.022"/>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880"/>
        <p:guide pos="216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commentAuthors" Target="commentAuthors.xml"/><Relationship Id="rId58" Type="http://schemas.microsoft.com/office/2016/11/relationships/changesInfo" Target="changesInfos/changesInfo1.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notesMaster" Target="notesMasters/notesMaster1.xml"/><Relationship Id="rId6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Snell" userId="S::lsnell@arc.gov::d530a450-35f2-4f3d-8e13-fe29881554a6" providerId="AD" clId="Web-{F58515EA-B6B6-92F5-363F-1457A8408452}"/>
    <pc:docChg chg="mod modSld">
      <pc:chgData name="Laura Snell" userId="S::lsnell@arc.gov::d530a450-35f2-4f3d-8e13-fe29881554a6" providerId="AD" clId="Web-{F58515EA-B6B6-92F5-363F-1457A8408452}" dt="2023-09-14T19:24:23.118" v="36"/>
      <pc:docMkLst>
        <pc:docMk/>
      </pc:docMkLst>
      <pc:sldChg chg="modCm">
        <pc:chgData name="Laura Snell" userId="S::lsnell@arc.gov::d530a450-35f2-4f3d-8e13-fe29881554a6" providerId="AD" clId="Web-{F58515EA-B6B6-92F5-363F-1457A8408452}" dt="2023-09-14T19:16:35.985" v="2"/>
        <pc:sldMkLst>
          <pc:docMk/>
          <pc:sldMk cId="1799658459" sldId="302"/>
        </pc:sldMkLst>
        <pc:extLst>
          <p:ext xmlns:p="http://schemas.openxmlformats.org/presentationml/2006/main" uri="{D6D511B9-2390-475A-947B-AFAB55BFBCF1}">
            <pc226:cmChg xmlns:pc226="http://schemas.microsoft.com/office/powerpoint/2022/06/main/command" chg="">
              <pc226:chgData name="Laura Snell" userId="S::lsnell@arc.gov::d530a450-35f2-4f3d-8e13-fe29881554a6" providerId="AD" clId="Web-{F58515EA-B6B6-92F5-363F-1457A8408452}" dt="2023-09-14T19:16:35.985" v="2"/>
              <pc2:cmMkLst xmlns:pc2="http://schemas.microsoft.com/office/powerpoint/2019/9/main/command">
                <pc:docMk/>
                <pc:sldMk cId="1799658459" sldId="302"/>
                <pc2:cmMk id="{F123D660-7452-46D2-AECD-D718E02FFBE3}"/>
              </pc2:cmMkLst>
              <pc226:cmRplyChg chg="add">
                <pc226:chgData name="Laura Snell" userId="S::lsnell@arc.gov::d530a450-35f2-4f3d-8e13-fe29881554a6" providerId="AD" clId="Web-{F58515EA-B6B6-92F5-363F-1457A8408452}" dt="2023-09-14T19:16:35.985" v="2"/>
                <pc2:cmRplyMkLst xmlns:pc2="http://schemas.microsoft.com/office/powerpoint/2019/9/main/command">
                  <pc:docMk/>
                  <pc:sldMk cId="1799658459" sldId="302"/>
                  <pc2:cmMk id="{F123D660-7452-46D2-AECD-D718E02FFBE3}"/>
                  <pc2:cmRplyMk id="{72751874-827A-4C1E-B1A5-E1E4224DBD42}"/>
                </pc2:cmRplyMkLst>
              </pc226:cmRplyChg>
            </pc226:cmChg>
          </p:ext>
        </pc:extLst>
      </pc:sldChg>
      <pc:sldChg chg="modCm">
        <pc:chgData name="Laura Snell" userId="S::lsnell@arc.gov::d530a450-35f2-4f3d-8e13-fe29881554a6" providerId="AD" clId="Web-{F58515EA-B6B6-92F5-363F-1457A8408452}" dt="2023-09-14T19:15:48.750" v="1"/>
        <pc:sldMkLst>
          <pc:docMk/>
          <pc:sldMk cId="1760493567" sldId="317"/>
        </pc:sldMkLst>
        <pc:extLst>
          <p:ext xmlns:p="http://schemas.openxmlformats.org/presentationml/2006/main" uri="{D6D511B9-2390-475A-947B-AFAB55BFBCF1}">
            <pc226:cmChg xmlns:pc226="http://schemas.microsoft.com/office/powerpoint/2022/06/main/command" chg="">
              <pc226:chgData name="Laura Snell" userId="S::lsnell@arc.gov::d530a450-35f2-4f3d-8e13-fe29881554a6" providerId="AD" clId="Web-{F58515EA-B6B6-92F5-363F-1457A8408452}" dt="2023-09-14T19:15:48.750" v="1"/>
              <pc2:cmMkLst xmlns:pc2="http://schemas.microsoft.com/office/powerpoint/2019/9/main/command">
                <pc:docMk/>
                <pc:sldMk cId="1760493567" sldId="317"/>
                <pc2:cmMk id="{B52F5ADA-36AB-4F94-B123-60930A58AE07}"/>
              </pc2:cmMkLst>
              <pc226:cmRplyChg chg="add">
                <pc226:chgData name="Laura Snell" userId="S::lsnell@arc.gov::d530a450-35f2-4f3d-8e13-fe29881554a6" providerId="AD" clId="Web-{F58515EA-B6B6-92F5-363F-1457A8408452}" dt="2023-09-14T19:15:48.750" v="1"/>
                <pc2:cmRplyMkLst xmlns:pc2="http://schemas.microsoft.com/office/powerpoint/2019/9/main/command">
                  <pc:docMk/>
                  <pc:sldMk cId="1760493567" sldId="317"/>
                  <pc2:cmMk id="{B52F5ADA-36AB-4F94-B123-60930A58AE07}"/>
                  <pc2:cmRplyMk id="{512C3E38-BFEF-4E0A-AD4D-6D629D31D41E}"/>
                </pc2:cmRplyMkLst>
              </pc226:cmRplyChg>
            </pc226:cmChg>
          </p:ext>
        </pc:extLst>
      </pc:sldChg>
      <pc:sldChg chg="modCm">
        <pc:chgData name="Laura Snell" userId="S::lsnell@arc.gov::d530a450-35f2-4f3d-8e13-fe29881554a6" providerId="AD" clId="Web-{F58515EA-B6B6-92F5-363F-1457A8408452}" dt="2023-09-14T19:20:47.692" v="4"/>
        <pc:sldMkLst>
          <pc:docMk/>
          <pc:sldMk cId="862145992" sldId="1406"/>
        </pc:sldMkLst>
        <pc:extLst>
          <p:ext xmlns:p="http://schemas.openxmlformats.org/presentationml/2006/main" uri="{D6D511B9-2390-475A-947B-AFAB55BFBCF1}">
            <pc226:cmChg xmlns:pc226="http://schemas.microsoft.com/office/powerpoint/2022/06/main/command" chg="">
              <pc226:chgData name="Laura Snell" userId="S::lsnell@arc.gov::d530a450-35f2-4f3d-8e13-fe29881554a6" providerId="AD" clId="Web-{F58515EA-B6B6-92F5-363F-1457A8408452}" dt="2023-09-14T19:20:47.692" v="4"/>
              <pc2:cmMkLst xmlns:pc2="http://schemas.microsoft.com/office/powerpoint/2019/9/main/command">
                <pc:docMk/>
                <pc:sldMk cId="862145992" sldId="1406"/>
                <pc2:cmMk id="{A3B12B9C-8245-4139-88EC-FE04CCB00411}"/>
              </pc2:cmMkLst>
              <pc226:cmRplyChg chg="add">
                <pc226:chgData name="Laura Snell" userId="S::lsnell@arc.gov::d530a450-35f2-4f3d-8e13-fe29881554a6" providerId="AD" clId="Web-{F58515EA-B6B6-92F5-363F-1457A8408452}" dt="2023-09-14T19:20:47.692" v="4"/>
                <pc2:cmRplyMkLst xmlns:pc2="http://schemas.microsoft.com/office/powerpoint/2019/9/main/command">
                  <pc:docMk/>
                  <pc:sldMk cId="862145992" sldId="1406"/>
                  <pc2:cmMk id="{A3B12B9C-8245-4139-88EC-FE04CCB00411}"/>
                  <pc2:cmRplyMk id="{48E02698-AC9F-4A63-A29A-53F19539A785}"/>
                </pc2:cmRplyMkLst>
              </pc226:cmRplyChg>
            </pc226:cmChg>
          </p:ext>
        </pc:extLst>
      </pc:sldChg>
      <pc:sldChg chg="modCm">
        <pc:chgData name="Laura Snell" userId="S::lsnell@arc.gov::d530a450-35f2-4f3d-8e13-fe29881554a6" providerId="AD" clId="Web-{F58515EA-B6B6-92F5-363F-1457A8408452}" dt="2023-09-14T19:23:44.977" v="35"/>
        <pc:sldMkLst>
          <pc:docMk/>
          <pc:sldMk cId="2651787772" sldId="1413"/>
        </pc:sldMkLst>
        <pc:extLst>
          <p:ext xmlns:p="http://schemas.openxmlformats.org/presentationml/2006/main" uri="{D6D511B9-2390-475A-947B-AFAB55BFBCF1}">
            <pc226:cmChg xmlns:pc226="http://schemas.microsoft.com/office/powerpoint/2022/06/main/command" chg="">
              <pc226:chgData name="Laura Snell" userId="S::lsnell@arc.gov::d530a450-35f2-4f3d-8e13-fe29881554a6" providerId="AD" clId="Web-{F58515EA-B6B6-92F5-363F-1457A8408452}" dt="2023-09-14T19:23:44.977" v="35"/>
              <pc2:cmMkLst xmlns:pc2="http://schemas.microsoft.com/office/powerpoint/2019/9/main/command">
                <pc:docMk/>
                <pc:sldMk cId="2651787772" sldId="1413"/>
                <pc2:cmMk id="{85B931C6-44F9-47BA-AB71-5170B048FF22}"/>
              </pc2:cmMkLst>
              <pc226:cmRplyChg chg="add">
                <pc226:chgData name="Laura Snell" userId="S::lsnell@arc.gov::d530a450-35f2-4f3d-8e13-fe29881554a6" providerId="AD" clId="Web-{F58515EA-B6B6-92F5-363F-1457A8408452}" dt="2023-09-14T19:23:44.977" v="35"/>
                <pc2:cmRplyMkLst xmlns:pc2="http://schemas.microsoft.com/office/powerpoint/2019/9/main/command">
                  <pc:docMk/>
                  <pc:sldMk cId="2651787772" sldId="1413"/>
                  <pc2:cmMk id="{85B931C6-44F9-47BA-AB71-5170B048FF22}"/>
                  <pc2:cmRplyMk id="{D8A37C5F-B71C-47F4-8A62-199EA030927F}"/>
                </pc2:cmRplyMkLst>
              </pc226:cmRplyChg>
            </pc226:cmChg>
          </p:ext>
        </pc:extLst>
      </pc:sldChg>
      <pc:sldChg chg="modCm">
        <pc:chgData name="Laura Snell" userId="S::lsnell@arc.gov::d530a450-35f2-4f3d-8e13-fe29881554a6" providerId="AD" clId="Web-{F58515EA-B6B6-92F5-363F-1457A8408452}" dt="2023-09-14T19:17:55.736" v="3"/>
        <pc:sldMkLst>
          <pc:docMk/>
          <pc:sldMk cId="2906477152" sldId="1430"/>
        </pc:sldMkLst>
        <pc:extLst>
          <p:ext xmlns:p="http://schemas.openxmlformats.org/presentationml/2006/main" uri="{D6D511B9-2390-475A-947B-AFAB55BFBCF1}">
            <pc226:cmChg xmlns:pc226="http://schemas.microsoft.com/office/powerpoint/2022/06/main/command" chg="">
              <pc226:chgData name="Laura Snell" userId="S::lsnell@arc.gov::d530a450-35f2-4f3d-8e13-fe29881554a6" providerId="AD" clId="Web-{F58515EA-B6B6-92F5-363F-1457A8408452}" dt="2023-09-14T19:17:55.736" v="3"/>
              <pc2:cmMkLst xmlns:pc2="http://schemas.microsoft.com/office/powerpoint/2019/9/main/command">
                <pc:docMk/>
                <pc:sldMk cId="2906477152" sldId="1430"/>
                <pc2:cmMk id="{E9AE404C-3C2D-4394-8892-F3094B0BE782}"/>
              </pc2:cmMkLst>
              <pc226:cmRplyChg chg="add">
                <pc226:chgData name="Laura Snell" userId="S::lsnell@arc.gov::d530a450-35f2-4f3d-8e13-fe29881554a6" providerId="AD" clId="Web-{F58515EA-B6B6-92F5-363F-1457A8408452}" dt="2023-09-14T19:17:55.736" v="3"/>
                <pc2:cmRplyMkLst xmlns:pc2="http://schemas.microsoft.com/office/powerpoint/2019/9/main/command">
                  <pc:docMk/>
                  <pc:sldMk cId="2906477152" sldId="1430"/>
                  <pc2:cmMk id="{E9AE404C-3C2D-4394-8892-F3094B0BE782}"/>
                  <pc2:cmRplyMk id="{78E80515-6BD9-42B7-AC38-B63DB9E14951}"/>
                </pc2:cmRplyMkLst>
              </pc226:cmRplyChg>
            </pc226:cmChg>
          </p:ext>
        </pc:extLst>
      </pc:sldChg>
      <pc:sldChg chg="modCm">
        <pc:chgData name="Laura Snell" userId="S::lsnell@arc.gov::d530a450-35f2-4f3d-8e13-fe29881554a6" providerId="AD" clId="Web-{F58515EA-B6B6-92F5-363F-1457A8408452}" dt="2023-09-14T19:24:23.118" v="36"/>
        <pc:sldMkLst>
          <pc:docMk/>
          <pc:sldMk cId="3008002768" sldId="1447"/>
        </pc:sldMkLst>
        <pc:extLst>
          <p:ext xmlns:p="http://schemas.openxmlformats.org/presentationml/2006/main" uri="{D6D511B9-2390-475A-947B-AFAB55BFBCF1}">
            <pc226:cmChg xmlns:pc226="http://schemas.microsoft.com/office/powerpoint/2022/06/main/command" chg="">
              <pc226:chgData name="Laura Snell" userId="S::lsnell@arc.gov::d530a450-35f2-4f3d-8e13-fe29881554a6" providerId="AD" clId="Web-{F58515EA-B6B6-92F5-363F-1457A8408452}" dt="2023-09-14T19:24:23.118" v="36"/>
              <pc2:cmMkLst xmlns:pc2="http://schemas.microsoft.com/office/powerpoint/2019/9/main/command">
                <pc:docMk/>
                <pc:sldMk cId="3008002768" sldId="1447"/>
                <pc2:cmMk id="{250D94CC-8FE9-4DA0-A0CE-E40EFD745AE9}"/>
              </pc2:cmMkLst>
              <pc226:cmRplyChg chg="add">
                <pc226:chgData name="Laura Snell" userId="S::lsnell@arc.gov::d530a450-35f2-4f3d-8e13-fe29881554a6" providerId="AD" clId="Web-{F58515EA-B6B6-92F5-363F-1457A8408452}" dt="2023-09-14T19:24:23.118" v="36"/>
                <pc2:cmRplyMkLst xmlns:pc2="http://schemas.microsoft.com/office/powerpoint/2019/9/main/command">
                  <pc:docMk/>
                  <pc:sldMk cId="3008002768" sldId="1447"/>
                  <pc2:cmMk id="{250D94CC-8FE9-4DA0-A0CE-E40EFD745AE9}"/>
                  <pc2:cmRplyMk id="{9F5A9D7A-00B3-4163-BF6E-8D2C25D08F56}"/>
                </pc2:cmRplyMkLst>
              </pc226:cmRplyChg>
            </pc226:cmChg>
          </p:ext>
        </pc:extLst>
      </pc:sldChg>
      <pc:sldChg chg="modSp modCm">
        <pc:chgData name="Laura Snell" userId="S::lsnell@arc.gov::d530a450-35f2-4f3d-8e13-fe29881554a6" providerId="AD" clId="Web-{F58515EA-B6B6-92F5-363F-1457A8408452}" dt="2023-09-14T19:22:32.397" v="34"/>
        <pc:sldMkLst>
          <pc:docMk/>
          <pc:sldMk cId="3211629249" sldId="1449"/>
        </pc:sldMkLst>
        <pc:extLst>
          <p:ext xmlns:p="http://schemas.openxmlformats.org/presentationml/2006/main" uri="{D6D511B9-2390-475A-947B-AFAB55BFBCF1}">
            <pc226:cmChg xmlns:pc226="http://schemas.microsoft.com/office/powerpoint/2022/06/main/command" chg="mod">
              <pc226:chgData name="Laura Snell" userId="S::lsnell@arc.gov::d530a450-35f2-4f3d-8e13-fe29881554a6" providerId="AD" clId="Web-{F58515EA-B6B6-92F5-363F-1457A8408452}" dt="2023-09-14T19:22:32.397" v="34"/>
              <pc2:cmMkLst xmlns:pc2="http://schemas.microsoft.com/office/powerpoint/2019/9/main/command">
                <pc:docMk/>
                <pc:sldMk cId="3211629249" sldId="1449"/>
                <pc2:cmMk id="{5AFBE690-F09C-4890-8004-4BA58723FC45}"/>
              </pc2:cmMkLst>
              <pc226:cmRplyChg chg="add">
                <pc226:chgData name="Laura Snell" userId="S::lsnell@arc.gov::d530a450-35f2-4f3d-8e13-fe29881554a6" providerId="AD" clId="Web-{F58515EA-B6B6-92F5-363F-1457A8408452}" dt="2023-09-14T19:22:00.615" v="6"/>
                <pc2:cmRplyMkLst xmlns:pc2="http://schemas.microsoft.com/office/powerpoint/2019/9/main/command">
                  <pc:docMk/>
                  <pc:sldMk cId="3211629249" sldId="1449"/>
                  <pc2:cmMk id="{5AFBE690-F09C-4890-8004-4BA58723FC45}"/>
                  <pc2:cmRplyMk id="{DA6A1FBF-133A-4EF6-8734-C65F8854F2A7}"/>
                </pc2:cmRplyMkLst>
              </pc226:cmRplyChg>
            </pc226:cmChg>
            <pc226:cmChg xmlns:pc226="http://schemas.microsoft.com/office/powerpoint/2022/06/main/command" chg="">
              <pc226:chgData name="Laura Snell" userId="S::lsnell@arc.gov::d530a450-35f2-4f3d-8e13-fe29881554a6" providerId="AD" clId="Web-{F58515EA-B6B6-92F5-363F-1457A8408452}" dt="2023-09-14T19:21:50.537" v="5"/>
              <pc2:cmMkLst xmlns:pc2="http://schemas.microsoft.com/office/powerpoint/2019/9/main/command">
                <pc:docMk/>
                <pc:sldMk cId="3211629249" sldId="1449"/>
                <pc2:cmMk id="{AA9FD2C7-F344-45DE-B885-7B20E24B3A51}"/>
              </pc2:cmMkLst>
              <pc226:cmRplyChg chg="add">
                <pc226:chgData name="Laura Snell" userId="S::lsnell@arc.gov::d530a450-35f2-4f3d-8e13-fe29881554a6" providerId="AD" clId="Web-{F58515EA-B6B6-92F5-363F-1457A8408452}" dt="2023-09-14T19:21:50.537" v="5"/>
                <pc2:cmRplyMkLst xmlns:pc2="http://schemas.microsoft.com/office/powerpoint/2019/9/main/command">
                  <pc:docMk/>
                  <pc:sldMk cId="3211629249" sldId="1449"/>
                  <pc2:cmMk id="{AA9FD2C7-F344-45DE-B885-7B20E24B3A51}"/>
                  <pc2:cmRplyMk id="{89F99A01-C425-429A-8841-8767B5E59018}"/>
                </pc2:cmRplyMkLst>
              </pc226:cmRplyChg>
            </pc226:cmChg>
          </p:ext>
        </pc:extLst>
      </pc:sldChg>
    </pc:docChg>
  </pc:docChgLst>
  <pc:docChgLst>
    <pc:chgData name="Laura Snell" userId="S::lsnell@arc.gov::d530a450-35f2-4f3d-8e13-fe29881554a6" providerId="AD" clId="Web-{F56F5E3D-F982-606A-8F22-057BEB909D94}"/>
    <pc:docChg chg="modSld">
      <pc:chgData name="Laura Snell" userId="S::lsnell@arc.gov::d530a450-35f2-4f3d-8e13-fe29881554a6" providerId="AD" clId="Web-{F56F5E3D-F982-606A-8F22-057BEB909D94}" dt="2024-12-31T18:55:23.321" v="3" actId="1076"/>
      <pc:docMkLst>
        <pc:docMk/>
      </pc:docMkLst>
    </pc:docChg>
  </pc:docChgLst>
  <pc:docChgLst>
    <pc:chgData name="Laura Snell" userId="S::lsnell@arc.gov::d530a450-35f2-4f3d-8e13-fe29881554a6" providerId="AD" clId="Web-{1A52F168-923D-C8A9-0909-B001B778DF29}"/>
    <pc:docChg chg="modSld">
      <pc:chgData name="Laura Snell" userId="S::lsnell@arc.gov::d530a450-35f2-4f3d-8e13-fe29881554a6" providerId="AD" clId="Web-{1A52F168-923D-C8A9-0909-B001B778DF29}" dt="2023-05-05T12:43:19.043" v="1"/>
      <pc:docMkLst>
        <pc:docMk/>
      </pc:docMkLst>
      <pc:sldChg chg="modSp">
        <pc:chgData name="Laura Snell" userId="S::lsnell@arc.gov::d530a450-35f2-4f3d-8e13-fe29881554a6" providerId="AD" clId="Web-{1A52F168-923D-C8A9-0909-B001B778DF29}" dt="2023-05-05T12:43:19.043" v="1"/>
        <pc:sldMkLst>
          <pc:docMk/>
          <pc:sldMk cId="968755432" sldId="1412"/>
        </pc:sldMkLst>
      </pc:sldChg>
    </pc:docChg>
  </pc:docChgLst>
  <pc:docChgLst>
    <pc:chgData name="Lexi Oliva" userId="S::loliva@arc.gov::25d7ad71-e1f5-490a-b971-88e35b101504" providerId="AD" clId="Web-{660BF365-2BB4-D8CC-883C-3F0518DF9BC6}"/>
    <pc:docChg chg="modSld">
      <pc:chgData name="Lexi Oliva" userId="S::loliva@arc.gov::25d7ad71-e1f5-490a-b971-88e35b101504" providerId="AD" clId="Web-{660BF365-2BB4-D8CC-883C-3F0518DF9BC6}" dt="2023-08-10T20:34:38.953" v="1" actId="1076"/>
      <pc:docMkLst>
        <pc:docMk/>
      </pc:docMkLst>
      <pc:sldChg chg="modSp">
        <pc:chgData name="Lexi Oliva" userId="S::loliva@arc.gov::25d7ad71-e1f5-490a-b971-88e35b101504" providerId="AD" clId="Web-{660BF365-2BB4-D8CC-883C-3F0518DF9BC6}" dt="2023-08-10T20:34:38.953" v="1" actId="1076"/>
        <pc:sldMkLst>
          <pc:docMk/>
          <pc:sldMk cId="2248472173" sldId="331"/>
        </pc:sldMkLst>
      </pc:sldChg>
    </pc:docChg>
  </pc:docChgLst>
  <pc:docChgLst>
    <pc:chgData name="Lexi Oliva" userId="S::loliva@arc.gov::25d7ad71-e1f5-490a-b971-88e35b101504" providerId="AD" clId="Web-{551DB47C-531F-FAFA-B9E6-2FA8A5694BA1}"/>
    <pc:docChg chg="modSld sldOrd">
      <pc:chgData name="Lexi Oliva" userId="S::loliva@arc.gov::25d7ad71-e1f5-490a-b971-88e35b101504" providerId="AD" clId="Web-{551DB47C-531F-FAFA-B9E6-2FA8A5694BA1}" dt="2025-08-04T20:22:06.914" v="198"/>
      <pc:docMkLst>
        <pc:docMk/>
      </pc:docMkLst>
      <pc:sldChg chg="modNotes">
        <pc:chgData name="Lexi Oliva" userId="S::loliva@arc.gov::25d7ad71-e1f5-490a-b971-88e35b101504" providerId="AD" clId="Web-{551DB47C-531F-FAFA-B9E6-2FA8A5694BA1}" dt="2025-08-04T20:16:42.864" v="194"/>
        <pc:sldMkLst>
          <pc:docMk/>
          <pc:sldMk cId="862145992" sldId="1406"/>
        </pc:sldMkLst>
      </pc:sldChg>
      <pc:sldChg chg="mod modShow">
        <pc:chgData name="Lexi Oliva" userId="S::loliva@arc.gov::25d7ad71-e1f5-490a-b971-88e35b101504" providerId="AD" clId="Web-{551DB47C-531F-FAFA-B9E6-2FA8A5694BA1}" dt="2025-08-04T17:52:59.339" v="21"/>
        <pc:sldMkLst>
          <pc:docMk/>
          <pc:sldMk cId="2782480927" sldId="1446"/>
        </pc:sldMkLst>
      </pc:sldChg>
      <pc:sldChg chg="mod modShow">
        <pc:chgData name="Lexi Oliva" userId="S::loliva@arc.gov::25d7ad71-e1f5-490a-b971-88e35b101504" providerId="AD" clId="Web-{551DB47C-531F-FAFA-B9E6-2FA8A5694BA1}" dt="2025-08-04T17:53:03.042" v="22"/>
        <pc:sldMkLst>
          <pc:docMk/>
          <pc:sldMk cId="512215701" sldId="1451"/>
        </pc:sldMkLst>
      </pc:sldChg>
      <pc:sldChg chg="mod modShow">
        <pc:chgData name="Lexi Oliva" userId="S::loliva@arc.gov::25d7ad71-e1f5-490a-b971-88e35b101504" providerId="AD" clId="Web-{551DB47C-531F-FAFA-B9E6-2FA8A5694BA1}" dt="2025-08-04T17:53:06.823" v="23"/>
        <pc:sldMkLst>
          <pc:docMk/>
          <pc:sldMk cId="4015085160" sldId="1453"/>
        </pc:sldMkLst>
      </pc:sldChg>
      <pc:sldChg chg="mod modShow">
        <pc:chgData name="Lexi Oliva" userId="S::loliva@arc.gov::25d7ad71-e1f5-490a-b971-88e35b101504" providerId="AD" clId="Web-{551DB47C-531F-FAFA-B9E6-2FA8A5694BA1}" dt="2025-08-04T17:53:09.152" v="24"/>
        <pc:sldMkLst>
          <pc:docMk/>
          <pc:sldMk cId="999762041" sldId="1455"/>
        </pc:sldMkLst>
      </pc:sldChg>
      <pc:sldChg chg="ord">
        <pc:chgData name="Lexi Oliva" userId="S::loliva@arc.gov::25d7ad71-e1f5-490a-b971-88e35b101504" providerId="AD" clId="Web-{551DB47C-531F-FAFA-B9E6-2FA8A5694BA1}" dt="2025-08-04T17:53:26.011" v="26"/>
        <pc:sldMkLst>
          <pc:docMk/>
          <pc:sldMk cId="4273721257" sldId="1463"/>
        </pc:sldMkLst>
      </pc:sldChg>
      <pc:sldChg chg="modNotes">
        <pc:chgData name="Lexi Oliva" userId="S::loliva@arc.gov::25d7ad71-e1f5-490a-b971-88e35b101504" providerId="AD" clId="Web-{551DB47C-531F-FAFA-B9E6-2FA8A5694BA1}" dt="2025-08-04T20:16:14.833" v="162"/>
        <pc:sldMkLst>
          <pc:docMk/>
          <pc:sldMk cId="2194469987" sldId="1468"/>
        </pc:sldMkLst>
      </pc:sldChg>
      <pc:sldChg chg="modSp modNotes">
        <pc:chgData name="Lexi Oliva" userId="S::loliva@arc.gov::25d7ad71-e1f5-490a-b971-88e35b101504" providerId="AD" clId="Web-{551DB47C-531F-FAFA-B9E6-2FA8A5694BA1}" dt="2025-08-04T20:22:06.914" v="198"/>
        <pc:sldMkLst>
          <pc:docMk/>
          <pc:sldMk cId="2849900512" sldId="1788"/>
        </pc:sldMkLst>
        <pc:spChg chg="mod">
          <ac:chgData name="Lexi Oliva" userId="S::loliva@arc.gov::25d7ad71-e1f5-490a-b971-88e35b101504" providerId="AD" clId="Web-{551DB47C-531F-FAFA-B9E6-2FA8A5694BA1}" dt="2025-08-04T17:24:10.524" v="12" actId="20577"/>
          <ac:spMkLst>
            <pc:docMk/>
            <pc:sldMk cId="2849900512" sldId="1788"/>
            <ac:spMk id="2" creationId="{3799A668-A029-EADC-0959-77EFCD7101D7}"/>
          </ac:spMkLst>
        </pc:spChg>
        <pc:spChg chg="mod">
          <ac:chgData name="Lexi Oliva" userId="S::loliva@arc.gov::25d7ad71-e1f5-490a-b971-88e35b101504" providerId="AD" clId="Web-{551DB47C-531F-FAFA-B9E6-2FA8A5694BA1}" dt="2025-08-04T17:24:31.821" v="20" actId="1076"/>
          <ac:spMkLst>
            <pc:docMk/>
            <pc:sldMk cId="2849900512" sldId="1788"/>
            <ac:spMk id="3" creationId="{47075A6C-1644-E374-8752-739FF6129F4C}"/>
          </ac:spMkLst>
        </pc:spChg>
      </pc:sldChg>
      <pc:sldChg chg="modNotes">
        <pc:chgData name="Lexi Oliva" userId="S::loliva@arc.gov::25d7ad71-e1f5-490a-b971-88e35b101504" providerId="AD" clId="Web-{551DB47C-531F-FAFA-B9E6-2FA8A5694BA1}" dt="2025-08-04T18:57:02.834" v="39"/>
        <pc:sldMkLst>
          <pc:docMk/>
          <pc:sldMk cId="3895674847" sldId="1790"/>
        </pc:sldMkLst>
      </pc:sldChg>
      <pc:sldChg chg="modSp modNotes">
        <pc:chgData name="Lexi Oliva" userId="S::loliva@arc.gov::25d7ad71-e1f5-490a-b971-88e35b101504" providerId="AD" clId="Web-{551DB47C-531F-FAFA-B9E6-2FA8A5694BA1}" dt="2025-08-04T20:19:40.070" v="196"/>
        <pc:sldMkLst>
          <pc:docMk/>
          <pc:sldMk cId="457787728" sldId="1792"/>
        </pc:sldMkLst>
        <pc:spChg chg="mod">
          <ac:chgData name="Lexi Oliva" userId="S::loliva@arc.gov::25d7ad71-e1f5-490a-b971-88e35b101504" providerId="AD" clId="Web-{551DB47C-531F-FAFA-B9E6-2FA8A5694BA1}" dt="2025-08-04T17:18:36.762" v="1" actId="20577"/>
          <ac:spMkLst>
            <pc:docMk/>
            <pc:sldMk cId="457787728" sldId="1792"/>
            <ac:spMk id="5" creationId="{5504B03B-01E5-7B31-2CF8-1145339419F5}"/>
          </ac:spMkLst>
        </pc:spChg>
        <pc:spChg chg="mod">
          <ac:chgData name="Lexi Oliva" userId="S::loliva@arc.gov::25d7ad71-e1f5-490a-b971-88e35b101504" providerId="AD" clId="Web-{551DB47C-531F-FAFA-B9E6-2FA8A5694BA1}" dt="2025-08-04T17:19:07.012" v="10" actId="1076"/>
          <ac:spMkLst>
            <pc:docMk/>
            <pc:sldMk cId="457787728" sldId="1792"/>
            <ac:spMk id="6" creationId="{74956CA7-3095-0A2E-E5B0-7673B1CC5B7F}"/>
          </ac:spMkLst>
        </pc:spChg>
      </pc:sldChg>
      <pc:sldChg chg="modSp">
        <pc:chgData name="Lexi Oliva" userId="S::loliva@arc.gov::25d7ad71-e1f5-490a-b971-88e35b101504" providerId="AD" clId="Web-{551DB47C-531F-FAFA-B9E6-2FA8A5694BA1}" dt="2025-08-04T17:19:46.169" v="11" actId="14100"/>
        <pc:sldMkLst>
          <pc:docMk/>
          <pc:sldMk cId="1861333091" sldId="1802"/>
        </pc:sldMkLst>
        <pc:picChg chg="mod">
          <ac:chgData name="Lexi Oliva" userId="S::loliva@arc.gov::25d7ad71-e1f5-490a-b971-88e35b101504" providerId="AD" clId="Web-{551DB47C-531F-FAFA-B9E6-2FA8A5694BA1}" dt="2025-08-04T17:19:46.169" v="11" actId="14100"/>
          <ac:picMkLst>
            <pc:docMk/>
            <pc:sldMk cId="1861333091" sldId="1802"/>
            <ac:picMk id="4" creationId="{B42D2044-C023-2FF7-C8C9-8F2F030A8124}"/>
          </ac:picMkLst>
        </pc:picChg>
      </pc:sldChg>
      <pc:sldChg chg="modSp modNotes">
        <pc:chgData name="Lexi Oliva" userId="S::loliva@arc.gov::25d7ad71-e1f5-490a-b971-88e35b101504" providerId="AD" clId="Web-{551DB47C-531F-FAFA-B9E6-2FA8A5694BA1}" dt="2025-08-04T19:07:48.490" v="102"/>
        <pc:sldMkLst>
          <pc:docMk/>
          <pc:sldMk cId="1256885098" sldId="1803"/>
        </pc:sldMkLst>
        <pc:spChg chg="mod">
          <ac:chgData name="Lexi Oliva" userId="S::loliva@arc.gov::25d7ad71-e1f5-490a-b971-88e35b101504" providerId="AD" clId="Web-{551DB47C-531F-FAFA-B9E6-2FA8A5694BA1}" dt="2025-08-04T19:07:19.099" v="87" actId="20577"/>
          <ac:spMkLst>
            <pc:docMk/>
            <pc:sldMk cId="1256885098" sldId="1803"/>
            <ac:spMk id="57" creationId="{B1F763F4-351E-B092-E68B-95EF212D04CB}"/>
          </ac:spMkLst>
        </pc:spChg>
      </pc:sldChg>
      <pc:sldChg chg="modSp modNotes">
        <pc:chgData name="Lexi Oliva" userId="S::loliva@arc.gov::25d7ad71-e1f5-490a-b971-88e35b101504" providerId="AD" clId="Web-{551DB47C-531F-FAFA-B9E6-2FA8A5694BA1}" dt="2025-08-04T19:05:14.813" v="83"/>
        <pc:sldMkLst>
          <pc:docMk/>
          <pc:sldMk cId="2187244727" sldId="1805"/>
        </pc:sldMkLst>
      </pc:sldChg>
      <pc:sldChg chg="modSp">
        <pc:chgData name="Lexi Oliva" userId="S::loliva@arc.gov::25d7ad71-e1f5-490a-b971-88e35b101504" providerId="AD" clId="Web-{551DB47C-531F-FAFA-B9E6-2FA8A5694BA1}" dt="2025-08-04T19:01:23.867" v="53" actId="14100"/>
        <pc:sldMkLst>
          <pc:docMk/>
          <pc:sldMk cId="3172314661" sldId="1806"/>
        </pc:sldMkLst>
      </pc:sldChg>
      <pc:sldChg chg="modNotes">
        <pc:chgData name="Lexi Oliva" userId="S::loliva@arc.gov::25d7ad71-e1f5-490a-b971-88e35b101504" providerId="AD" clId="Web-{551DB47C-531F-FAFA-B9E6-2FA8A5694BA1}" dt="2025-08-04T19:00:34.695" v="44"/>
        <pc:sldMkLst>
          <pc:docMk/>
          <pc:sldMk cId="3344495993" sldId="1807"/>
        </pc:sldMkLst>
      </pc:sldChg>
    </pc:docChg>
  </pc:docChgLst>
  <pc:docChgLst>
    <pc:chgData name="Lexi Oliva" userId="S::loliva@arc.gov::25d7ad71-e1f5-490a-b971-88e35b101504" providerId="AD" clId="Web-{DE910E7E-66D9-4FD7-5549-ADE06541D7B0}"/>
    <pc:docChg chg="">
      <pc:chgData name="Lexi Oliva" userId="S::loliva@arc.gov::25d7ad71-e1f5-490a-b971-88e35b101504" providerId="AD" clId="Web-{DE910E7E-66D9-4FD7-5549-ADE06541D7B0}" dt="2023-09-15T20:00:25.079" v="0"/>
      <pc:docMkLst>
        <pc:docMk/>
      </pc:docMkLst>
    </pc:docChg>
  </pc:docChgLst>
  <pc:docChgLst>
    <pc:chgData name="Lexi Oliva" userId="S::loliva@arc.gov::25d7ad71-e1f5-490a-b971-88e35b101504" providerId="AD" clId="Web-{72B2E81C-7744-C532-CEED-DD0E24337B02}"/>
    <pc:docChg chg="modSld">
      <pc:chgData name="Lexi Oliva" userId="S::loliva@arc.gov::25d7ad71-e1f5-490a-b971-88e35b101504" providerId="AD" clId="Web-{72B2E81C-7744-C532-CEED-DD0E24337B02}" dt="2023-08-22T20:49:34.328" v="49" actId="20577"/>
      <pc:docMkLst>
        <pc:docMk/>
      </pc:docMkLst>
      <pc:sldChg chg="modSp">
        <pc:chgData name="Lexi Oliva" userId="S::loliva@arc.gov::25d7ad71-e1f5-490a-b971-88e35b101504" providerId="AD" clId="Web-{72B2E81C-7744-C532-CEED-DD0E24337B02}" dt="2023-08-22T20:49:21.219" v="48" actId="1076"/>
        <pc:sldMkLst>
          <pc:docMk/>
          <pc:sldMk cId="862145992" sldId="1406"/>
        </pc:sldMkLst>
      </pc:sldChg>
      <pc:sldChg chg="modSp">
        <pc:chgData name="Lexi Oliva" userId="S::loliva@arc.gov::25d7ad71-e1f5-490a-b971-88e35b101504" providerId="AD" clId="Web-{72B2E81C-7744-C532-CEED-DD0E24337B02}" dt="2023-08-22T20:49:34.328" v="49" actId="20577"/>
        <pc:sldMkLst>
          <pc:docMk/>
          <pc:sldMk cId="2782480927" sldId="1446"/>
        </pc:sldMkLst>
      </pc:sldChg>
      <pc:sldChg chg="addSp delSp modSp">
        <pc:chgData name="Lexi Oliva" userId="S::loliva@arc.gov::25d7ad71-e1f5-490a-b971-88e35b101504" providerId="AD" clId="Web-{72B2E81C-7744-C532-CEED-DD0E24337B02}" dt="2023-08-22T20:46:16.794" v="15" actId="1076"/>
        <pc:sldMkLst>
          <pc:docMk/>
          <pc:sldMk cId="3008002768" sldId="1447"/>
        </pc:sldMkLst>
      </pc:sldChg>
    </pc:docChg>
  </pc:docChgLst>
  <pc:docChgLst>
    <pc:chgData name="Doris Charouel" userId="bb5d8814-2c14-4b06-8173-b372f0a47386" providerId="ADAL" clId="{EDE10353-7658-4E85-A946-61A48DDA1F85}"/>
    <pc:docChg chg="undo custSel modSld delMainMaster">
      <pc:chgData name="Doris Charouel" userId="bb5d8814-2c14-4b06-8173-b372f0a47386" providerId="ADAL" clId="{EDE10353-7658-4E85-A946-61A48DDA1F85}" dt="2023-09-18T14:26:35.492" v="1495"/>
      <pc:docMkLst>
        <pc:docMk/>
      </pc:docMkLst>
      <pc:sldChg chg="modSp mod">
        <pc:chgData name="Doris Charouel" userId="bb5d8814-2c14-4b06-8173-b372f0a47386" providerId="ADAL" clId="{EDE10353-7658-4E85-A946-61A48DDA1F85}" dt="2023-09-14T18:18:20.662" v="15" actId="255"/>
        <pc:sldMkLst>
          <pc:docMk/>
          <pc:sldMk cId="3584929829" sldId="277"/>
        </pc:sldMkLst>
      </pc:sldChg>
      <pc:sldChg chg="modSp mod">
        <pc:chgData name="Doris Charouel" userId="bb5d8814-2c14-4b06-8173-b372f0a47386" providerId="ADAL" clId="{EDE10353-7658-4E85-A946-61A48DDA1F85}" dt="2023-09-15T11:31:47.274" v="87" actId="1440"/>
        <pc:sldMkLst>
          <pc:docMk/>
          <pc:sldMk cId="3892995891" sldId="311"/>
        </pc:sldMkLst>
      </pc:sldChg>
      <pc:sldChg chg="addSp delSp modSp mod">
        <pc:chgData name="Doris Charouel" userId="bb5d8814-2c14-4b06-8173-b372f0a47386" providerId="ADAL" clId="{EDE10353-7658-4E85-A946-61A48DDA1F85}" dt="2023-09-15T17:39:56.322" v="556" actId="207"/>
        <pc:sldMkLst>
          <pc:docMk/>
          <pc:sldMk cId="1760493567" sldId="317"/>
        </pc:sldMkLst>
      </pc:sldChg>
      <pc:sldChg chg="modSp mod">
        <pc:chgData name="Doris Charouel" userId="bb5d8814-2c14-4b06-8173-b372f0a47386" providerId="ADAL" clId="{EDE10353-7658-4E85-A946-61A48DDA1F85}" dt="2023-09-15T11:31:58.772" v="89" actId="1440"/>
        <pc:sldMkLst>
          <pc:docMk/>
          <pc:sldMk cId="1582020438" sldId="416"/>
        </pc:sldMkLst>
      </pc:sldChg>
      <pc:sldChg chg="modSp mod">
        <pc:chgData name="Doris Charouel" userId="bb5d8814-2c14-4b06-8173-b372f0a47386" providerId="ADAL" clId="{EDE10353-7658-4E85-A946-61A48DDA1F85}" dt="2023-09-15T11:31:53.059" v="88" actId="1440"/>
        <pc:sldMkLst>
          <pc:docMk/>
          <pc:sldMk cId="333703186" sldId="418"/>
        </pc:sldMkLst>
      </pc:sldChg>
      <pc:sldChg chg="addSp delSp modSp mod">
        <pc:chgData name="Doris Charouel" userId="bb5d8814-2c14-4b06-8173-b372f0a47386" providerId="ADAL" clId="{EDE10353-7658-4E85-A946-61A48DDA1F85}" dt="2023-09-15T17:41:50.847" v="567" actId="207"/>
        <pc:sldMkLst>
          <pc:docMk/>
          <pc:sldMk cId="862145992" sldId="1406"/>
        </pc:sldMkLst>
      </pc:sldChg>
      <pc:sldChg chg="addSp delSp modSp mod">
        <pc:chgData name="Doris Charouel" userId="bb5d8814-2c14-4b06-8173-b372f0a47386" providerId="ADAL" clId="{EDE10353-7658-4E85-A946-61A48DDA1F85}" dt="2023-09-15T11:32:03.578" v="90" actId="1440"/>
        <pc:sldMkLst>
          <pc:docMk/>
          <pc:sldMk cId="2471105698" sldId="1407"/>
        </pc:sldMkLst>
      </pc:sldChg>
      <pc:sldChg chg="addSp delSp modSp mod">
        <pc:chgData name="Doris Charouel" userId="bb5d8814-2c14-4b06-8173-b372f0a47386" providerId="ADAL" clId="{EDE10353-7658-4E85-A946-61A48DDA1F85}" dt="2023-09-15T11:32:17.737" v="91" actId="1440"/>
        <pc:sldMkLst>
          <pc:docMk/>
          <pc:sldMk cId="3950011597" sldId="1408"/>
        </pc:sldMkLst>
      </pc:sldChg>
      <pc:sldChg chg="addSp delSp modSp mod">
        <pc:chgData name="Doris Charouel" userId="bb5d8814-2c14-4b06-8173-b372f0a47386" providerId="ADAL" clId="{EDE10353-7658-4E85-A946-61A48DDA1F85}" dt="2023-09-15T18:25:50.522" v="653" actId="1076"/>
        <pc:sldMkLst>
          <pc:docMk/>
          <pc:sldMk cId="2383156830" sldId="1420"/>
        </pc:sldMkLst>
      </pc:sldChg>
      <pc:sldChg chg="addSp delSp modSp mod">
        <pc:chgData name="Doris Charouel" userId="bb5d8814-2c14-4b06-8173-b372f0a47386" providerId="ADAL" clId="{EDE10353-7658-4E85-A946-61A48DDA1F85}" dt="2023-09-15T18:25:34.537" v="648" actId="1036"/>
        <pc:sldMkLst>
          <pc:docMk/>
          <pc:sldMk cId="1852379444" sldId="1421"/>
        </pc:sldMkLst>
      </pc:sldChg>
      <pc:sldChg chg="addSp delSp modSp mod">
        <pc:chgData name="Doris Charouel" userId="bb5d8814-2c14-4b06-8173-b372f0a47386" providerId="ADAL" clId="{EDE10353-7658-4E85-A946-61A48DDA1F85}" dt="2023-09-15T18:27:47.275" v="674" actId="1035"/>
        <pc:sldMkLst>
          <pc:docMk/>
          <pc:sldMk cId="2385295467" sldId="1422"/>
        </pc:sldMkLst>
      </pc:sldChg>
      <pc:sldChg chg="addSp delSp modSp mod">
        <pc:chgData name="Doris Charouel" userId="bb5d8814-2c14-4b06-8173-b372f0a47386" providerId="ADAL" clId="{EDE10353-7658-4E85-A946-61A48DDA1F85}" dt="2023-09-15T18:25:00.921" v="627" actId="478"/>
        <pc:sldMkLst>
          <pc:docMk/>
          <pc:sldMk cId="2417557624" sldId="1423"/>
        </pc:sldMkLst>
      </pc:sldChg>
      <pc:sldChg chg="addSp delSp modSp mod">
        <pc:chgData name="Doris Charouel" userId="bb5d8814-2c14-4b06-8173-b372f0a47386" providerId="ADAL" clId="{EDE10353-7658-4E85-A946-61A48DDA1F85}" dt="2023-09-15T18:26:05.929" v="658" actId="1076"/>
        <pc:sldMkLst>
          <pc:docMk/>
          <pc:sldMk cId="3606311243" sldId="1424"/>
        </pc:sldMkLst>
      </pc:sldChg>
      <pc:sldChg chg="addSp delSp modSp mod modClrScheme chgLayout">
        <pc:chgData name="Doris Charouel" userId="bb5d8814-2c14-4b06-8173-b372f0a47386" providerId="ADAL" clId="{EDE10353-7658-4E85-A946-61A48DDA1F85}" dt="2023-09-15T17:40:54.108" v="561" actId="207"/>
        <pc:sldMkLst>
          <pc:docMk/>
          <pc:sldMk cId="3425283789" sldId="1431"/>
        </pc:sldMkLst>
      </pc:sldChg>
      <pc:sldChg chg="modSp mod">
        <pc:chgData name="Doris Charouel" userId="bb5d8814-2c14-4b06-8173-b372f0a47386" providerId="ADAL" clId="{EDE10353-7658-4E85-A946-61A48DDA1F85}" dt="2023-09-15T17:41:10.767" v="563" actId="207"/>
        <pc:sldMkLst>
          <pc:docMk/>
          <pc:sldMk cId="1773404259" sldId="1433"/>
        </pc:sldMkLst>
      </pc:sldChg>
      <pc:sldChg chg="modSp mod">
        <pc:chgData name="Doris Charouel" userId="bb5d8814-2c14-4b06-8173-b372f0a47386" providerId="ADAL" clId="{EDE10353-7658-4E85-A946-61A48DDA1F85}" dt="2023-09-15T17:41:20.470" v="564" actId="207"/>
        <pc:sldMkLst>
          <pc:docMk/>
          <pc:sldMk cId="3730710443" sldId="1434"/>
        </pc:sldMkLst>
      </pc:sldChg>
      <pc:sldChg chg="addSp delSp modSp mod">
        <pc:chgData name="Doris Charouel" userId="bb5d8814-2c14-4b06-8173-b372f0a47386" providerId="ADAL" clId="{EDE10353-7658-4E85-A946-61A48DDA1F85}" dt="2023-09-15T11:11:21.802" v="33" actId="1076"/>
        <pc:sldMkLst>
          <pc:docMk/>
          <pc:sldMk cId="43552149" sldId="1440"/>
        </pc:sldMkLst>
      </pc:sldChg>
      <pc:sldChg chg="addSp delSp modSp mod modClrScheme delDesignElem chgLayout">
        <pc:chgData name="Doris Charouel" userId="bb5d8814-2c14-4b06-8173-b372f0a47386" providerId="ADAL" clId="{EDE10353-7658-4E85-A946-61A48DDA1F85}" dt="2023-09-15T18:31:49.465" v="686" actId="1076"/>
        <pc:sldMkLst>
          <pc:docMk/>
          <pc:sldMk cId="3417314964" sldId="1444"/>
        </pc:sldMkLst>
      </pc:sldChg>
      <pc:sldChg chg="modSp mod">
        <pc:chgData name="Doris Charouel" userId="bb5d8814-2c14-4b06-8173-b372f0a47386" providerId="ADAL" clId="{EDE10353-7658-4E85-A946-61A48DDA1F85}" dt="2023-09-15T17:41:39.799" v="566" actId="207"/>
        <pc:sldMkLst>
          <pc:docMk/>
          <pc:sldMk cId="2531998327" sldId="1445"/>
        </pc:sldMkLst>
      </pc:sldChg>
      <pc:sldChg chg="modSp mod">
        <pc:chgData name="Doris Charouel" userId="bb5d8814-2c14-4b06-8173-b372f0a47386" providerId="ADAL" clId="{EDE10353-7658-4E85-A946-61A48DDA1F85}" dt="2023-09-15T17:42:10.842" v="568" actId="255"/>
        <pc:sldMkLst>
          <pc:docMk/>
          <pc:sldMk cId="2782480927" sldId="1446"/>
        </pc:sldMkLst>
      </pc:sldChg>
      <pc:sldChg chg="addSp delSp modSp mod">
        <pc:chgData name="Doris Charouel" userId="bb5d8814-2c14-4b06-8173-b372f0a47386" providerId="ADAL" clId="{EDE10353-7658-4E85-A946-61A48DDA1F85}" dt="2023-09-15T15:51:47.906" v="520" actId="478"/>
        <pc:sldMkLst>
          <pc:docMk/>
          <pc:sldMk cId="3008002768" sldId="1447"/>
        </pc:sldMkLst>
      </pc:sldChg>
      <pc:sldChg chg="modTransition">
        <pc:chgData name="Doris Charouel" userId="bb5d8814-2c14-4b06-8173-b372f0a47386" providerId="ADAL" clId="{EDE10353-7658-4E85-A946-61A48DDA1F85}" dt="2023-09-15T18:27:30.820" v="659"/>
        <pc:sldMkLst>
          <pc:docMk/>
          <pc:sldMk cId="4069924514" sldId="1448"/>
        </pc:sldMkLst>
      </pc:sldChg>
      <pc:sldChg chg="addSp delSp modSp mod">
        <pc:chgData name="Doris Charouel" userId="bb5d8814-2c14-4b06-8173-b372f0a47386" providerId="ADAL" clId="{EDE10353-7658-4E85-A946-61A48DDA1F85}" dt="2023-09-18T13:13:56.826" v="687" actId="14861"/>
        <pc:sldMkLst>
          <pc:docMk/>
          <pc:sldMk cId="3211629249" sldId="1449"/>
        </pc:sldMkLst>
      </pc:sldChg>
      <pc:sldChg chg="modSp mod">
        <pc:chgData name="Doris Charouel" userId="bb5d8814-2c14-4b06-8173-b372f0a47386" providerId="ADAL" clId="{EDE10353-7658-4E85-A946-61A48DDA1F85}" dt="2023-09-15T17:41:26.764" v="565" actId="207"/>
        <pc:sldMkLst>
          <pc:docMk/>
          <pc:sldMk cId="3807376335" sldId="1450"/>
        </pc:sldMkLst>
      </pc:sldChg>
      <pc:sldChg chg="modSp mod">
        <pc:chgData name="Doris Charouel" userId="bb5d8814-2c14-4b06-8173-b372f0a47386" providerId="ADAL" clId="{EDE10353-7658-4E85-A946-61A48DDA1F85}" dt="2023-09-15T12:07:06.384" v="394" actId="1076"/>
        <pc:sldMkLst>
          <pc:docMk/>
          <pc:sldMk cId="512215701" sldId="1451"/>
        </pc:sldMkLst>
      </pc:sldChg>
      <pc:sldChg chg="modSp mod">
        <pc:chgData name="Doris Charouel" userId="bb5d8814-2c14-4b06-8173-b372f0a47386" providerId="ADAL" clId="{EDE10353-7658-4E85-A946-61A48DDA1F85}" dt="2023-09-15T12:08:17.449" v="405" actId="1076"/>
        <pc:sldMkLst>
          <pc:docMk/>
          <pc:sldMk cId="4270974502" sldId="1452"/>
        </pc:sldMkLst>
      </pc:sldChg>
      <pc:sldChg chg="modSp mod">
        <pc:chgData name="Doris Charouel" userId="bb5d8814-2c14-4b06-8173-b372f0a47386" providerId="ADAL" clId="{EDE10353-7658-4E85-A946-61A48DDA1F85}" dt="2023-09-15T16:09:34.172" v="548" actId="14100"/>
        <pc:sldMkLst>
          <pc:docMk/>
          <pc:sldMk cId="4015085160" sldId="1453"/>
        </pc:sldMkLst>
      </pc:sldChg>
      <pc:sldChg chg="modSp mod">
        <pc:chgData name="Doris Charouel" userId="bb5d8814-2c14-4b06-8173-b372f0a47386" providerId="ADAL" clId="{EDE10353-7658-4E85-A946-61A48DDA1F85}" dt="2023-09-15T16:10:08.233" v="555" actId="14100"/>
        <pc:sldMkLst>
          <pc:docMk/>
          <pc:sldMk cId="999762041" sldId="1455"/>
        </pc:sldMkLst>
      </pc:sldChg>
      <pc:sldChg chg="addSp delSp modSp mod addCm">
        <pc:chgData name="Doris Charouel" userId="bb5d8814-2c14-4b06-8173-b372f0a47386" providerId="ADAL" clId="{EDE10353-7658-4E85-A946-61A48DDA1F85}" dt="2023-09-15T17:40:31.179" v="559" actId="207"/>
        <pc:sldMkLst>
          <pc:docMk/>
          <pc:sldMk cId="3564744605" sldId="1458"/>
        </pc:sldMkLst>
        <pc:extLst>
          <p:ext xmlns:p="http://schemas.openxmlformats.org/presentationml/2006/main" uri="{D6D511B9-2390-475A-947B-AFAB55BFBCF1}">
            <pc226:cmChg xmlns:pc226="http://schemas.microsoft.com/office/powerpoint/2022/06/main/command" chg="add">
              <pc226:chgData name="Doris Charouel" userId="bb5d8814-2c14-4b06-8173-b372f0a47386" providerId="ADAL" clId="{EDE10353-7658-4E85-A946-61A48DDA1F85}" dt="2023-09-15T13:35:32.141" v="466"/>
              <pc2:cmMkLst xmlns:pc2="http://schemas.microsoft.com/office/powerpoint/2019/9/main/command">
                <pc:docMk/>
                <pc:sldMk cId="3564744605" sldId="1458"/>
                <pc2:cmMk id="{C33C5359-0FDC-4210-B529-4C4914E46A26}"/>
              </pc2:cmMkLst>
            </pc226:cmChg>
          </p:ext>
        </pc:extLst>
      </pc:sldChg>
      <pc:sldMasterChg chg="del delSldLayout">
        <pc:chgData name="Doris Charouel" userId="bb5d8814-2c14-4b06-8173-b372f0a47386" providerId="ADAL" clId="{EDE10353-7658-4E85-A946-61A48DDA1F85}" dt="2023-09-15T18:04:46.024" v="610" actId="700"/>
        <pc:sldMasterMkLst>
          <pc:docMk/>
          <pc:sldMasterMk cId="2871953977" sldId="2147483845"/>
        </pc:sldMasterMkLst>
        <pc:sldLayoutChg chg="del">
          <pc:chgData name="Doris Charouel" userId="bb5d8814-2c14-4b06-8173-b372f0a47386" providerId="ADAL" clId="{EDE10353-7658-4E85-A946-61A48DDA1F85}" dt="2023-09-15T18:04:46.024" v="610" actId="700"/>
          <pc:sldLayoutMkLst>
            <pc:docMk/>
            <pc:sldMasterMk cId="2871953977" sldId="2147483845"/>
            <pc:sldLayoutMk cId="125253749" sldId="2147483846"/>
          </pc:sldLayoutMkLst>
        </pc:sldLayoutChg>
        <pc:sldLayoutChg chg="del">
          <pc:chgData name="Doris Charouel" userId="bb5d8814-2c14-4b06-8173-b372f0a47386" providerId="ADAL" clId="{EDE10353-7658-4E85-A946-61A48DDA1F85}" dt="2023-09-15T18:04:46.024" v="610" actId="700"/>
          <pc:sldLayoutMkLst>
            <pc:docMk/>
            <pc:sldMasterMk cId="2871953977" sldId="2147483845"/>
            <pc:sldLayoutMk cId="978472833" sldId="2147483847"/>
          </pc:sldLayoutMkLst>
        </pc:sldLayoutChg>
        <pc:sldLayoutChg chg="del">
          <pc:chgData name="Doris Charouel" userId="bb5d8814-2c14-4b06-8173-b372f0a47386" providerId="ADAL" clId="{EDE10353-7658-4E85-A946-61A48DDA1F85}" dt="2023-09-15T18:04:46.024" v="610" actId="700"/>
          <pc:sldLayoutMkLst>
            <pc:docMk/>
            <pc:sldMasterMk cId="2871953977" sldId="2147483845"/>
            <pc:sldLayoutMk cId="3882038343" sldId="2147483848"/>
          </pc:sldLayoutMkLst>
        </pc:sldLayoutChg>
        <pc:sldLayoutChg chg="del">
          <pc:chgData name="Doris Charouel" userId="bb5d8814-2c14-4b06-8173-b372f0a47386" providerId="ADAL" clId="{EDE10353-7658-4E85-A946-61A48DDA1F85}" dt="2023-09-15T18:04:46.024" v="610" actId="700"/>
          <pc:sldLayoutMkLst>
            <pc:docMk/>
            <pc:sldMasterMk cId="2871953977" sldId="2147483845"/>
            <pc:sldLayoutMk cId="3056755447" sldId="2147483849"/>
          </pc:sldLayoutMkLst>
        </pc:sldLayoutChg>
        <pc:sldLayoutChg chg="del">
          <pc:chgData name="Doris Charouel" userId="bb5d8814-2c14-4b06-8173-b372f0a47386" providerId="ADAL" clId="{EDE10353-7658-4E85-A946-61A48DDA1F85}" dt="2023-09-15T18:04:46.024" v="610" actId="700"/>
          <pc:sldLayoutMkLst>
            <pc:docMk/>
            <pc:sldMasterMk cId="2871953977" sldId="2147483845"/>
            <pc:sldLayoutMk cId="2823492154" sldId="2147483850"/>
          </pc:sldLayoutMkLst>
        </pc:sldLayoutChg>
        <pc:sldLayoutChg chg="del">
          <pc:chgData name="Doris Charouel" userId="bb5d8814-2c14-4b06-8173-b372f0a47386" providerId="ADAL" clId="{EDE10353-7658-4E85-A946-61A48DDA1F85}" dt="2023-09-15T18:04:46.024" v="610" actId="700"/>
          <pc:sldLayoutMkLst>
            <pc:docMk/>
            <pc:sldMasterMk cId="2871953977" sldId="2147483845"/>
            <pc:sldLayoutMk cId="1305086112" sldId="2147483851"/>
          </pc:sldLayoutMkLst>
        </pc:sldLayoutChg>
        <pc:sldLayoutChg chg="del">
          <pc:chgData name="Doris Charouel" userId="bb5d8814-2c14-4b06-8173-b372f0a47386" providerId="ADAL" clId="{EDE10353-7658-4E85-A946-61A48DDA1F85}" dt="2023-09-15T18:04:46.024" v="610" actId="700"/>
          <pc:sldLayoutMkLst>
            <pc:docMk/>
            <pc:sldMasterMk cId="2871953977" sldId="2147483845"/>
            <pc:sldLayoutMk cId="1472856647" sldId="2147483852"/>
          </pc:sldLayoutMkLst>
        </pc:sldLayoutChg>
        <pc:sldLayoutChg chg="del">
          <pc:chgData name="Doris Charouel" userId="bb5d8814-2c14-4b06-8173-b372f0a47386" providerId="ADAL" clId="{EDE10353-7658-4E85-A946-61A48DDA1F85}" dt="2023-09-15T18:04:46.024" v="610" actId="700"/>
          <pc:sldLayoutMkLst>
            <pc:docMk/>
            <pc:sldMasterMk cId="2871953977" sldId="2147483845"/>
            <pc:sldLayoutMk cId="3915525445" sldId="2147483853"/>
          </pc:sldLayoutMkLst>
        </pc:sldLayoutChg>
        <pc:sldLayoutChg chg="del">
          <pc:chgData name="Doris Charouel" userId="bb5d8814-2c14-4b06-8173-b372f0a47386" providerId="ADAL" clId="{EDE10353-7658-4E85-A946-61A48DDA1F85}" dt="2023-09-15T18:04:46.024" v="610" actId="700"/>
          <pc:sldLayoutMkLst>
            <pc:docMk/>
            <pc:sldMasterMk cId="2871953977" sldId="2147483845"/>
            <pc:sldLayoutMk cId="1399564746" sldId="2147483854"/>
          </pc:sldLayoutMkLst>
        </pc:sldLayoutChg>
        <pc:sldLayoutChg chg="del">
          <pc:chgData name="Doris Charouel" userId="bb5d8814-2c14-4b06-8173-b372f0a47386" providerId="ADAL" clId="{EDE10353-7658-4E85-A946-61A48DDA1F85}" dt="2023-09-15T18:04:46.024" v="610" actId="700"/>
          <pc:sldLayoutMkLst>
            <pc:docMk/>
            <pc:sldMasterMk cId="2871953977" sldId="2147483845"/>
            <pc:sldLayoutMk cId="373224789" sldId="2147483855"/>
          </pc:sldLayoutMkLst>
        </pc:sldLayoutChg>
        <pc:sldLayoutChg chg="del">
          <pc:chgData name="Doris Charouel" userId="bb5d8814-2c14-4b06-8173-b372f0a47386" providerId="ADAL" clId="{EDE10353-7658-4E85-A946-61A48DDA1F85}" dt="2023-09-15T18:04:46.024" v="610" actId="700"/>
          <pc:sldLayoutMkLst>
            <pc:docMk/>
            <pc:sldMasterMk cId="2871953977" sldId="2147483845"/>
            <pc:sldLayoutMk cId="3866533308" sldId="2147483856"/>
          </pc:sldLayoutMkLst>
        </pc:sldLayoutChg>
        <pc:sldLayoutChg chg="del">
          <pc:chgData name="Doris Charouel" userId="bb5d8814-2c14-4b06-8173-b372f0a47386" providerId="ADAL" clId="{EDE10353-7658-4E85-A946-61A48DDA1F85}" dt="2023-09-15T18:04:46.024" v="610" actId="700"/>
          <pc:sldLayoutMkLst>
            <pc:docMk/>
            <pc:sldMasterMk cId="2871953977" sldId="2147483845"/>
            <pc:sldLayoutMk cId="3732409244" sldId="2147483857"/>
          </pc:sldLayoutMkLst>
        </pc:sldLayoutChg>
        <pc:sldLayoutChg chg="del">
          <pc:chgData name="Doris Charouel" userId="bb5d8814-2c14-4b06-8173-b372f0a47386" providerId="ADAL" clId="{EDE10353-7658-4E85-A946-61A48DDA1F85}" dt="2023-09-15T18:04:46.024" v="610" actId="700"/>
          <pc:sldLayoutMkLst>
            <pc:docMk/>
            <pc:sldMasterMk cId="2871953977" sldId="2147483845"/>
            <pc:sldLayoutMk cId="1304631494" sldId="2147483858"/>
          </pc:sldLayoutMkLst>
        </pc:sldLayoutChg>
        <pc:sldLayoutChg chg="del">
          <pc:chgData name="Doris Charouel" userId="bb5d8814-2c14-4b06-8173-b372f0a47386" providerId="ADAL" clId="{EDE10353-7658-4E85-A946-61A48DDA1F85}" dt="2023-09-15T18:04:46.024" v="610" actId="700"/>
          <pc:sldLayoutMkLst>
            <pc:docMk/>
            <pc:sldMasterMk cId="2871953977" sldId="2147483845"/>
            <pc:sldLayoutMk cId="1855393556" sldId="2147483859"/>
          </pc:sldLayoutMkLst>
        </pc:sldLayoutChg>
        <pc:sldLayoutChg chg="del">
          <pc:chgData name="Doris Charouel" userId="bb5d8814-2c14-4b06-8173-b372f0a47386" providerId="ADAL" clId="{EDE10353-7658-4E85-A946-61A48DDA1F85}" dt="2023-09-15T18:04:46.024" v="610" actId="700"/>
          <pc:sldLayoutMkLst>
            <pc:docMk/>
            <pc:sldMasterMk cId="2871953977" sldId="2147483845"/>
            <pc:sldLayoutMk cId="3435272300" sldId="2147483860"/>
          </pc:sldLayoutMkLst>
        </pc:sldLayoutChg>
        <pc:sldLayoutChg chg="del">
          <pc:chgData name="Doris Charouel" userId="bb5d8814-2c14-4b06-8173-b372f0a47386" providerId="ADAL" clId="{EDE10353-7658-4E85-A946-61A48DDA1F85}" dt="2023-09-15T18:04:46.024" v="610" actId="700"/>
          <pc:sldLayoutMkLst>
            <pc:docMk/>
            <pc:sldMasterMk cId="2871953977" sldId="2147483845"/>
            <pc:sldLayoutMk cId="221703145" sldId="2147483861"/>
          </pc:sldLayoutMkLst>
        </pc:sldLayoutChg>
        <pc:sldLayoutChg chg="del">
          <pc:chgData name="Doris Charouel" userId="bb5d8814-2c14-4b06-8173-b372f0a47386" providerId="ADAL" clId="{EDE10353-7658-4E85-A946-61A48DDA1F85}" dt="2023-09-15T18:04:46.024" v="610" actId="700"/>
          <pc:sldLayoutMkLst>
            <pc:docMk/>
            <pc:sldMasterMk cId="2871953977" sldId="2147483845"/>
            <pc:sldLayoutMk cId="2345760091" sldId="2147483862"/>
          </pc:sldLayoutMkLst>
        </pc:sldLayoutChg>
        <pc:sldLayoutChg chg="del">
          <pc:chgData name="Doris Charouel" userId="bb5d8814-2c14-4b06-8173-b372f0a47386" providerId="ADAL" clId="{EDE10353-7658-4E85-A946-61A48DDA1F85}" dt="2023-09-15T18:04:46.024" v="610" actId="700"/>
          <pc:sldLayoutMkLst>
            <pc:docMk/>
            <pc:sldMasterMk cId="2871953977" sldId="2147483845"/>
            <pc:sldLayoutMk cId="859070559" sldId="2147483863"/>
          </pc:sldLayoutMkLst>
        </pc:sldLayoutChg>
        <pc:sldLayoutChg chg="del">
          <pc:chgData name="Doris Charouel" userId="bb5d8814-2c14-4b06-8173-b372f0a47386" providerId="ADAL" clId="{EDE10353-7658-4E85-A946-61A48DDA1F85}" dt="2023-09-15T18:04:46.024" v="610" actId="700"/>
          <pc:sldLayoutMkLst>
            <pc:docMk/>
            <pc:sldMasterMk cId="2871953977" sldId="2147483845"/>
            <pc:sldLayoutMk cId="874080927" sldId="2147483864"/>
          </pc:sldLayoutMkLst>
        </pc:sldLayoutChg>
        <pc:sldLayoutChg chg="del">
          <pc:chgData name="Doris Charouel" userId="bb5d8814-2c14-4b06-8173-b372f0a47386" providerId="ADAL" clId="{EDE10353-7658-4E85-A946-61A48DDA1F85}" dt="2023-09-15T18:04:46.024" v="610" actId="700"/>
          <pc:sldLayoutMkLst>
            <pc:docMk/>
            <pc:sldMasterMk cId="2871953977" sldId="2147483845"/>
            <pc:sldLayoutMk cId="3528490951" sldId="2147483865"/>
          </pc:sldLayoutMkLst>
        </pc:sldLayoutChg>
        <pc:sldLayoutChg chg="del">
          <pc:chgData name="Doris Charouel" userId="bb5d8814-2c14-4b06-8173-b372f0a47386" providerId="ADAL" clId="{EDE10353-7658-4E85-A946-61A48DDA1F85}" dt="2023-09-15T18:04:46.024" v="610" actId="700"/>
          <pc:sldLayoutMkLst>
            <pc:docMk/>
            <pc:sldMasterMk cId="2871953977" sldId="2147483845"/>
            <pc:sldLayoutMk cId="1237893619" sldId="2147483866"/>
          </pc:sldLayoutMkLst>
        </pc:sldLayoutChg>
        <pc:sldLayoutChg chg="del">
          <pc:chgData name="Doris Charouel" userId="bb5d8814-2c14-4b06-8173-b372f0a47386" providerId="ADAL" clId="{EDE10353-7658-4E85-A946-61A48DDA1F85}" dt="2023-09-15T18:04:46.024" v="610" actId="700"/>
          <pc:sldLayoutMkLst>
            <pc:docMk/>
            <pc:sldMasterMk cId="2871953977" sldId="2147483845"/>
            <pc:sldLayoutMk cId="2721575888" sldId="2147483867"/>
          </pc:sldLayoutMkLst>
        </pc:sldLayoutChg>
        <pc:sldLayoutChg chg="del">
          <pc:chgData name="Doris Charouel" userId="bb5d8814-2c14-4b06-8173-b372f0a47386" providerId="ADAL" clId="{EDE10353-7658-4E85-A946-61A48DDA1F85}" dt="2023-09-15T18:04:46.024" v="610" actId="700"/>
          <pc:sldLayoutMkLst>
            <pc:docMk/>
            <pc:sldMasterMk cId="2871953977" sldId="2147483845"/>
            <pc:sldLayoutMk cId="2114132451" sldId="2147483868"/>
          </pc:sldLayoutMkLst>
        </pc:sldLayoutChg>
        <pc:sldLayoutChg chg="del">
          <pc:chgData name="Doris Charouel" userId="bb5d8814-2c14-4b06-8173-b372f0a47386" providerId="ADAL" clId="{EDE10353-7658-4E85-A946-61A48DDA1F85}" dt="2023-09-15T18:04:46.024" v="610" actId="700"/>
          <pc:sldLayoutMkLst>
            <pc:docMk/>
            <pc:sldMasterMk cId="2871953977" sldId="2147483845"/>
            <pc:sldLayoutMk cId="3391971086" sldId="2147483869"/>
          </pc:sldLayoutMkLst>
        </pc:sldLayoutChg>
        <pc:sldLayoutChg chg="del">
          <pc:chgData name="Doris Charouel" userId="bb5d8814-2c14-4b06-8173-b372f0a47386" providerId="ADAL" clId="{EDE10353-7658-4E85-A946-61A48DDA1F85}" dt="2023-09-15T18:04:46.024" v="610" actId="700"/>
          <pc:sldLayoutMkLst>
            <pc:docMk/>
            <pc:sldMasterMk cId="2871953977" sldId="2147483845"/>
            <pc:sldLayoutMk cId="3693343819" sldId="2147483870"/>
          </pc:sldLayoutMkLst>
        </pc:sldLayoutChg>
        <pc:sldLayoutChg chg="del">
          <pc:chgData name="Doris Charouel" userId="bb5d8814-2c14-4b06-8173-b372f0a47386" providerId="ADAL" clId="{EDE10353-7658-4E85-A946-61A48DDA1F85}" dt="2023-09-15T18:04:46.024" v="610" actId="700"/>
          <pc:sldLayoutMkLst>
            <pc:docMk/>
            <pc:sldMasterMk cId="2871953977" sldId="2147483845"/>
            <pc:sldLayoutMk cId="1154055094" sldId="2147483871"/>
          </pc:sldLayoutMkLst>
        </pc:sldLayoutChg>
        <pc:sldLayoutChg chg="del">
          <pc:chgData name="Doris Charouel" userId="bb5d8814-2c14-4b06-8173-b372f0a47386" providerId="ADAL" clId="{EDE10353-7658-4E85-A946-61A48DDA1F85}" dt="2023-09-15T18:04:46.024" v="610" actId="700"/>
          <pc:sldLayoutMkLst>
            <pc:docMk/>
            <pc:sldMasterMk cId="2871953977" sldId="2147483845"/>
            <pc:sldLayoutMk cId="3798631498" sldId="2147483872"/>
          </pc:sldLayoutMkLst>
        </pc:sldLayoutChg>
        <pc:sldLayoutChg chg="del">
          <pc:chgData name="Doris Charouel" userId="bb5d8814-2c14-4b06-8173-b372f0a47386" providerId="ADAL" clId="{EDE10353-7658-4E85-A946-61A48DDA1F85}" dt="2023-09-15T18:04:46.024" v="610" actId="700"/>
          <pc:sldLayoutMkLst>
            <pc:docMk/>
            <pc:sldMasterMk cId="2871953977" sldId="2147483845"/>
            <pc:sldLayoutMk cId="3055687699" sldId="2147483873"/>
          </pc:sldLayoutMkLst>
        </pc:sldLayoutChg>
        <pc:sldLayoutChg chg="del">
          <pc:chgData name="Doris Charouel" userId="bb5d8814-2c14-4b06-8173-b372f0a47386" providerId="ADAL" clId="{EDE10353-7658-4E85-A946-61A48DDA1F85}" dt="2023-09-15T18:04:46.024" v="610" actId="700"/>
          <pc:sldLayoutMkLst>
            <pc:docMk/>
            <pc:sldMasterMk cId="2871953977" sldId="2147483845"/>
            <pc:sldLayoutMk cId="2047093818" sldId="2147483874"/>
          </pc:sldLayoutMkLst>
        </pc:sldLayoutChg>
        <pc:sldLayoutChg chg="del">
          <pc:chgData name="Doris Charouel" userId="bb5d8814-2c14-4b06-8173-b372f0a47386" providerId="ADAL" clId="{EDE10353-7658-4E85-A946-61A48DDA1F85}" dt="2023-09-15T18:04:46.024" v="610" actId="700"/>
          <pc:sldLayoutMkLst>
            <pc:docMk/>
            <pc:sldMasterMk cId="2871953977" sldId="2147483845"/>
            <pc:sldLayoutMk cId="3990129620" sldId="2147483875"/>
          </pc:sldLayoutMkLst>
        </pc:sldLayoutChg>
        <pc:sldLayoutChg chg="del">
          <pc:chgData name="Doris Charouel" userId="bb5d8814-2c14-4b06-8173-b372f0a47386" providerId="ADAL" clId="{EDE10353-7658-4E85-A946-61A48DDA1F85}" dt="2023-09-15T18:04:46.024" v="610" actId="700"/>
          <pc:sldLayoutMkLst>
            <pc:docMk/>
            <pc:sldMasterMk cId="2871953977" sldId="2147483845"/>
            <pc:sldLayoutMk cId="2890033433" sldId="2147483907"/>
          </pc:sldLayoutMkLst>
        </pc:sldLayoutChg>
        <pc:sldLayoutChg chg="del">
          <pc:chgData name="Doris Charouel" userId="bb5d8814-2c14-4b06-8173-b372f0a47386" providerId="ADAL" clId="{EDE10353-7658-4E85-A946-61A48DDA1F85}" dt="2023-09-15T18:04:46.024" v="610" actId="700"/>
          <pc:sldLayoutMkLst>
            <pc:docMk/>
            <pc:sldMasterMk cId="2871953977" sldId="2147483845"/>
            <pc:sldLayoutMk cId="4164625699" sldId="2147483908"/>
          </pc:sldLayoutMkLst>
        </pc:sldLayoutChg>
        <pc:sldLayoutChg chg="del">
          <pc:chgData name="Doris Charouel" userId="bb5d8814-2c14-4b06-8173-b372f0a47386" providerId="ADAL" clId="{EDE10353-7658-4E85-A946-61A48DDA1F85}" dt="2023-09-15T18:04:46.024" v="610" actId="700"/>
          <pc:sldLayoutMkLst>
            <pc:docMk/>
            <pc:sldMasterMk cId="2871953977" sldId="2147483845"/>
            <pc:sldLayoutMk cId="2345760091" sldId="2147483955"/>
          </pc:sldLayoutMkLst>
        </pc:sldLayoutChg>
      </pc:sldMasterChg>
    </pc:docChg>
  </pc:docChgLst>
  <pc:docChgLst>
    <pc:chgData name="Lexi Oliva" userId="S::loliva@arc.gov::25d7ad71-e1f5-490a-b971-88e35b101504" providerId="AD" clId="Web-{26267CD0-BAA7-333E-7516-8A849A4EFBF4}"/>
    <pc:docChg chg="delSld">
      <pc:chgData name="Lexi Oliva" userId="S::loliva@arc.gov::25d7ad71-e1f5-490a-b971-88e35b101504" providerId="AD" clId="Web-{26267CD0-BAA7-333E-7516-8A849A4EFBF4}" dt="2025-08-05T19:49:27.400" v="5"/>
      <pc:docMkLst>
        <pc:docMk/>
      </pc:docMkLst>
      <pc:sldChg chg="del">
        <pc:chgData name="Lexi Oliva" userId="S::loliva@arc.gov::25d7ad71-e1f5-490a-b971-88e35b101504" providerId="AD" clId="Web-{26267CD0-BAA7-333E-7516-8A849A4EFBF4}" dt="2025-08-05T19:48:21.945" v="0"/>
        <pc:sldMkLst>
          <pc:docMk/>
          <pc:sldMk cId="2782480927" sldId="1446"/>
        </pc:sldMkLst>
      </pc:sldChg>
      <pc:sldChg chg="del">
        <pc:chgData name="Lexi Oliva" userId="S::loliva@arc.gov::25d7ad71-e1f5-490a-b971-88e35b101504" providerId="AD" clId="Web-{26267CD0-BAA7-333E-7516-8A849A4EFBF4}" dt="2025-08-05T19:48:22.461" v="1"/>
        <pc:sldMkLst>
          <pc:docMk/>
          <pc:sldMk cId="512215701" sldId="1451"/>
        </pc:sldMkLst>
      </pc:sldChg>
      <pc:sldChg chg="del">
        <pc:chgData name="Lexi Oliva" userId="S::loliva@arc.gov::25d7ad71-e1f5-490a-b971-88e35b101504" providerId="AD" clId="Web-{26267CD0-BAA7-333E-7516-8A849A4EFBF4}" dt="2025-08-05T19:48:27.680" v="2"/>
        <pc:sldMkLst>
          <pc:docMk/>
          <pc:sldMk cId="4015085160" sldId="1453"/>
        </pc:sldMkLst>
      </pc:sldChg>
      <pc:sldChg chg="del">
        <pc:chgData name="Lexi Oliva" userId="S::loliva@arc.gov::25d7ad71-e1f5-490a-b971-88e35b101504" providerId="AD" clId="Web-{26267CD0-BAA7-333E-7516-8A849A4EFBF4}" dt="2025-08-05T19:48:28.258" v="3"/>
        <pc:sldMkLst>
          <pc:docMk/>
          <pc:sldMk cId="999762041" sldId="1455"/>
        </pc:sldMkLst>
      </pc:sldChg>
      <pc:sldChg chg="del">
        <pc:chgData name="Lexi Oliva" userId="S::loliva@arc.gov::25d7ad71-e1f5-490a-b971-88e35b101504" providerId="AD" clId="Web-{26267CD0-BAA7-333E-7516-8A849A4EFBF4}" dt="2025-08-05T19:49:27.400" v="5"/>
        <pc:sldMkLst>
          <pc:docMk/>
          <pc:sldMk cId="2187244727" sldId="1805"/>
        </pc:sldMkLst>
      </pc:sldChg>
      <pc:sldChg chg="del">
        <pc:chgData name="Lexi Oliva" userId="S::loliva@arc.gov::25d7ad71-e1f5-490a-b971-88e35b101504" providerId="AD" clId="Web-{26267CD0-BAA7-333E-7516-8A849A4EFBF4}" dt="2025-08-05T19:49:26.821" v="4"/>
        <pc:sldMkLst>
          <pc:docMk/>
          <pc:sldMk cId="3172314661" sldId="1806"/>
        </pc:sldMkLst>
      </pc:sldChg>
    </pc:docChg>
  </pc:docChgLst>
  <pc:docChgLst>
    <pc:chgData name="Laura Snell" userId="S::lsnell@arc.gov::d530a450-35f2-4f3d-8e13-fe29881554a6" providerId="AD" clId="Web-{0F36BFA2-D2DD-CFCE-D9BE-194DE676F541}"/>
    <pc:docChg chg="modSld">
      <pc:chgData name="Laura Snell" userId="S::lsnell@arc.gov::d530a450-35f2-4f3d-8e13-fe29881554a6" providerId="AD" clId="Web-{0F36BFA2-D2DD-CFCE-D9BE-194DE676F541}" dt="2024-10-10T19:38:52.400" v="7" actId="20577"/>
      <pc:docMkLst>
        <pc:docMk/>
      </pc:docMkLst>
      <pc:sldChg chg="modSp">
        <pc:chgData name="Laura Snell" userId="S::lsnell@arc.gov::d530a450-35f2-4f3d-8e13-fe29881554a6" providerId="AD" clId="Web-{0F36BFA2-D2DD-CFCE-D9BE-194DE676F541}" dt="2024-10-10T19:38:52.400" v="7" actId="20577"/>
        <pc:sldMkLst>
          <pc:docMk/>
          <pc:sldMk cId="3211629249" sldId="1449"/>
        </pc:sldMkLst>
      </pc:sldChg>
      <pc:sldChg chg="modSp">
        <pc:chgData name="Laura Snell" userId="S::lsnell@arc.gov::d530a450-35f2-4f3d-8e13-fe29881554a6" providerId="AD" clId="Web-{0F36BFA2-D2DD-CFCE-D9BE-194DE676F541}" dt="2024-10-10T19:38:12.510" v="2" actId="20577"/>
        <pc:sldMkLst>
          <pc:docMk/>
          <pc:sldMk cId="381205515" sldId="1466"/>
        </pc:sldMkLst>
      </pc:sldChg>
    </pc:docChg>
  </pc:docChgLst>
  <pc:docChgLst>
    <pc:chgData name="Lexi Oliva" userId="S::loliva@arc.gov::25d7ad71-e1f5-490a-b971-88e35b101504" providerId="AD" clId="Web-{1118B49C-9D6F-B4DA-F126-A522A403CE5C}"/>
    <pc:docChg chg="modSld">
      <pc:chgData name="Lexi Oliva" userId="S::loliva@arc.gov::25d7ad71-e1f5-490a-b971-88e35b101504" providerId="AD" clId="Web-{1118B49C-9D6F-B4DA-F126-A522A403CE5C}" dt="2024-04-22T13:28:39.947" v="9" actId="20577"/>
      <pc:docMkLst>
        <pc:docMk/>
      </pc:docMkLst>
      <pc:sldChg chg="modSp">
        <pc:chgData name="Lexi Oliva" userId="S::loliva@arc.gov::25d7ad71-e1f5-490a-b971-88e35b101504" providerId="AD" clId="Web-{1118B49C-9D6F-B4DA-F126-A522A403CE5C}" dt="2024-04-19T22:10:52.579" v="3" actId="20577"/>
        <pc:sldMkLst>
          <pc:docMk/>
          <pc:sldMk cId="2383156830" sldId="1420"/>
        </pc:sldMkLst>
      </pc:sldChg>
      <pc:sldChg chg="modSp">
        <pc:chgData name="Lexi Oliva" userId="S::loliva@arc.gov::25d7ad71-e1f5-490a-b971-88e35b101504" providerId="AD" clId="Web-{1118B49C-9D6F-B4DA-F126-A522A403CE5C}" dt="2024-04-22T13:28:39.947" v="9" actId="20577"/>
        <pc:sldMkLst>
          <pc:docMk/>
          <pc:sldMk cId="1852379444" sldId="1421"/>
        </pc:sldMkLst>
      </pc:sldChg>
      <pc:sldChg chg="modSp">
        <pc:chgData name="Lexi Oliva" userId="S::loliva@arc.gov::25d7ad71-e1f5-490a-b971-88e35b101504" providerId="AD" clId="Web-{1118B49C-9D6F-B4DA-F126-A522A403CE5C}" dt="2024-04-22T13:28:13.448" v="5" actId="20577"/>
        <pc:sldMkLst>
          <pc:docMk/>
          <pc:sldMk cId="2385295467" sldId="1422"/>
        </pc:sldMkLst>
      </pc:sldChg>
      <pc:sldChg chg="modSp">
        <pc:chgData name="Lexi Oliva" userId="S::loliva@arc.gov::25d7ad71-e1f5-490a-b971-88e35b101504" providerId="AD" clId="Web-{1118B49C-9D6F-B4DA-F126-A522A403CE5C}" dt="2024-04-22T13:28:25.323" v="7" actId="20577"/>
        <pc:sldMkLst>
          <pc:docMk/>
          <pc:sldMk cId="2417557624" sldId="1423"/>
        </pc:sldMkLst>
      </pc:sldChg>
      <pc:sldChg chg="modSp">
        <pc:chgData name="Lexi Oliva" userId="S::loliva@arc.gov::25d7ad71-e1f5-490a-b971-88e35b101504" providerId="AD" clId="Web-{1118B49C-9D6F-B4DA-F126-A522A403CE5C}" dt="2024-04-19T22:10:44.688" v="1" actId="20577"/>
        <pc:sldMkLst>
          <pc:docMk/>
          <pc:sldMk cId="3606311243" sldId="1424"/>
        </pc:sldMkLst>
      </pc:sldChg>
    </pc:docChg>
  </pc:docChgLst>
  <pc:docChgLst>
    <pc:chgData name="Laura Snell" userId="S::lsnell@arc.gov::d530a450-35f2-4f3d-8e13-fe29881554a6" providerId="AD" clId="Web-{AE04BB54-8DD7-7E2F-16C4-ECA5A8BDB0FE}"/>
    <pc:docChg chg="addSld delSld modSld sldOrd">
      <pc:chgData name="Laura Snell" userId="S::lsnell@arc.gov::d530a450-35f2-4f3d-8e13-fe29881554a6" providerId="AD" clId="Web-{AE04BB54-8DD7-7E2F-16C4-ECA5A8BDB0FE}" dt="2025-08-01T11:52:30.360" v="141" actId="14100"/>
      <pc:docMkLst>
        <pc:docMk/>
      </pc:docMkLst>
      <pc:sldChg chg="del">
        <pc:chgData name="Laura Snell" userId="S::lsnell@arc.gov::d530a450-35f2-4f3d-8e13-fe29881554a6" providerId="AD" clId="Web-{AE04BB54-8DD7-7E2F-16C4-ECA5A8BDB0FE}" dt="2025-08-01T11:33:09.740" v="18"/>
        <pc:sldMkLst>
          <pc:docMk/>
          <pc:sldMk cId="3892995891" sldId="311"/>
        </pc:sldMkLst>
      </pc:sldChg>
      <pc:sldChg chg="del">
        <pc:chgData name="Laura Snell" userId="S::lsnell@arc.gov::d530a450-35f2-4f3d-8e13-fe29881554a6" providerId="AD" clId="Web-{AE04BB54-8DD7-7E2F-16C4-ECA5A8BDB0FE}" dt="2025-08-01T11:33:08.412" v="16"/>
        <pc:sldMkLst>
          <pc:docMk/>
          <pc:sldMk cId="1163926431" sldId="324"/>
        </pc:sldMkLst>
      </pc:sldChg>
      <pc:sldChg chg="del">
        <pc:chgData name="Laura Snell" userId="S::lsnell@arc.gov::d530a450-35f2-4f3d-8e13-fe29881554a6" providerId="AD" clId="Web-{AE04BB54-8DD7-7E2F-16C4-ECA5A8BDB0FE}" dt="2025-08-01T11:33:10.865" v="20"/>
        <pc:sldMkLst>
          <pc:docMk/>
          <pc:sldMk cId="1582020438" sldId="416"/>
        </pc:sldMkLst>
      </pc:sldChg>
      <pc:sldChg chg="del">
        <pc:chgData name="Laura Snell" userId="S::lsnell@arc.gov::d530a450-35f2-4f3d-8e13-fe29881554a6" providerId="AD" clId="Web-{AE04BB54-8DD7-7E2F-16C4-ECA5A8BDB0FE}" dt="2025-08-01T11:33:10.271" v="19"/>
        <pc:sldMkLst>
          <pc:docMk/>
          <pc:sldMk cId="333703186" sldId="418"/>
        </pc:sldMkLst>
      </pc:sldChg>
      <pc:sldChg chg="del">
        <pc:chgData name="Laura Snell" userId="S::lsnell@arc.gov::d530a450-35f2-4f3d-8e13-fe29881554a6" providerId="AD" clId="Web-{AE04BB54-8DD7-7E2F-16C4-ECA5A8BDB0FE}" dt="2025-08-01T11:33:11.412" v="21"/>
        <pc:sldMkLst>
          <pc:docMk/>
          <pc:sldMk cId="2471105698" sldId="1407"/>
        </pc:sldMkLst>
      </pc:sldChg>
      <pc:sldChg chg="del">
        <pc:chgData name="Laura Snell" userId="S::lsnell@arc.gov::d530a450-35f2-4f3d-8e13-fe29881554a6" providerId="AD" clId="Web-{AE04BB54-8DD7-7E2F-16C4-ECA5A8BDB0FE}" dt="2025-08-01T11:34:15.599" v="27"/>
        <pc:sldMkLst>
          <pc:docMk/>
          <pc:sldMk cId="3950011597" sldId="1408"/>
        </pc:sldMkLst>
      </pc:sldChg>
      <pc:sldChg chg="del">
        <pc:chgData name="Laura Snell" userId="S::lsnell@arc.gov::d530a450-35f2-4f3d-8e13-fe29881554a6" providerId="AD" clId="Web-{AE04BB54-8DD7-7E2F-16C4-ECA5A8BDB0FE}" dt="2025-08-01T11:33:09.162" v="17"/>
        <pc:sldMkLst>
          <pc:docMk/>
          <pc:sldMk cId="968755432" sldId="1412"/>
        </pc:sldMkLst>
      </pc:sldChg>
      <pc:sldChg chg="del">
        <pc:chgData name="Laura Snell" userId="S::lsnell@arc.gov::d530a450-35f2-4f3d-8e13-fe29881554a6" providerId="AD" clId="Web-{AE04BB54-8DD7-7E2F-16C4-ECA5A8BDB0FE}" dt="2025-08-01T11:36:38.911" v="38"/>
        <pc:sldMkLst>
          <pc:docMk/>
          <pc:sldMk cId="2906477152" sldId="1430"/>
        </pc:sldMkLst>
      </pc:sldChg>
      <pc:sldChg chg="del">
        <pc:chgData name="Laura Snell" userId="S::lsnell@arc.gov::d530a450-35f2-4f3d-8e13-fe29881554a6" providerId="AD" clId="Web-{AE04BB54-8DD7-7E2F-16C4-ECA5A8BDB0FE}" dt="2025-08-01T11:36:37.161" v="37"/>
        <pc:sldMkLst>
          <pc:docMk/>
          <pc:sldMk cId="3425283789" sldId="1431"/>
        </pc:sldMkLst>
      </pc:sldChg>
      <pc:sldChg chg="del">
        <pc:chgData name="Laura Snell" userId="S::lsnell@arc.gov::d530a450-35f2-4f3d-8e13-fe29881554a6" providerId="AD" clId="Web-{AE04BB54-8DD7-7E2F-16C4-ECA5A8BDB0FE}" dt="2025-08-01T11:36:35.427" v="36"/>
        <pc:sldMkLst>
          <pc:docMk/>
          <pc:sldMk cId="4030844416" sldId="1432"/>
        </pc:sldMkLst>
      </pc:sldChg>
      <pc:sldChg chg="del">
        <pc:chgData name="Laura Snell" userId="S::lsnell@arc.gov::d530a450-35f2-4f3d-8e13-fe29881554a6" providerId="AD" clId="Web-{AE04BB54-8DD7-7E2F-16C4-ECA5A8BDB0FE}" dt="2025-08-01T11:36:32.958" v="35"/>
        <pc:sldMkLst>
          <pc:docMk/>
          <pc:sldMk cId="1773404259" sldId="1433"/>
        </pc:sldMkLst>
      </pc:sldChg>
      <pc:sldChg chg="del">
        <pc:chgData name="Laura Snell" userId="S::lsnell@arc.gov::d530a450-35f2-4f3d-8e13-fe29881554a6" providerId="AD" clId="Web-{AE04BB54-8DD7-7E2F-16C4-ECA5A8BDB0FE}" dt="2025-08-01T11:36:49.536" v="39"/>
        <pc:sldMkLst>
          <pc:docMk/>
          <pc:sldMk cId="3730710443" sldId="1434"/>
        </pc:sldMkLst>
      </pc:sldChg>
      <pc:sldChg chg="del">
        <pc:chgData name="Laura Snell" userId="S::lsnell@arc.gov::d530a450-35f2-4f3d-8e13-fe29881554a6" providerId="AD" clId="Web-{AE04BB54-8DD7-7E2F-16C4-ECA5A8BDB0FE}" dt="2025-08-01T11:33:12.271" v="23"/>
        <pc:sldMkLst>
          <pc:docMk/>
          <pc:sldMk cId="2454573529" sldId="1459"/>
        </pc:sldMkLst>
      </pc:sldChg>
      <pc:sldChg chg="del">
        <pc:chgData name="Laura Snell" userId="S::lsnell@arc.gov::d530a450-35f2-4f3d-8e13-fe29881554a6" providerId="AD" clId="Web-{AE04BB54-8DD7-7E2F-16C4-ECA5A8BDB0FE}" dt="2025-08-01T11:33:13.599" v="24"/>
        <pc:sldMkLst>
          <pc:docMk/>
          <pc:sldMk cId="1207691343" sldId="1464"/>
        </pc:sldMkLst>
      </pc:sldChg>
      <pc:sldChg chg="del">
        <pc:chgData name="Laura Snell" userId="S::lsnell@arc.gov::d530a450-35f2-4f3d-8e13-fe29881554a6" providerId="AD" clId="Web-{AE04BB54-8DD7-7E2F-16C4-ECA5A8BDB0FE}" dt="2025-08-01T11:33:25.896" v="25"/>
        <pc:sldMkLst>
          <pc:docMk/>
          <pc:sldMk cId="2526620004" sldId="1465"/>
        </pc:sldMkLst>
      </pc:sldChg>
      <pc:sldChg chg="del">
        <pc:chgData name="Laura Snell" userId="S::lsnell@arc.gov::d530a450-35f2-4f3d-8e13-fe29881554a6" providerId="AD" clId="Web-{AE04BB54-8DD7-7E2F-16C4-ECA5A8BDB0FE}" dt="2025-08-01T11:34:16.521" v="28"/>
        <pc:sldMkLst>
          <pc:docMk/>
          <pc:sldMk cId="381205515" sldId="1466"/>
        </pc:sldMkLst>
      </pc:sldChg>
      <pc:sldChg chg="del">
        <pc:chgData name="Laura Snell" userId="S::lsnell@arc.gov::d530a450-35f2-4f3d-8e13-fe29881554a6" providerId="AD" clId="Web-{AE04BB54-8DD7-7E2F-16C4-ECA5A8BDB0FE}" dt="2025-08-01T11:33:31.240" v="26"/>
        <pc:sldMkLst>
          <pc:docMk/>
          <pc:sldMk cId="1779610925" sldId="1467"/>
        </pc:sldMkLst>
      </pc:sldChg>
      <pc:sldChg chg="del">
        <pc:chgData name="Laura Snell" userId="S::lsnell@arc.gov::d530a450-35f2-4f3d-8e13-fe29881554a6" providerId="AD" clId="Web-{AE04BB54-8DD7-7E2F-16C4-ECA5A8BDB0FE}" dt="2025-08-01T11:33:11.849" v="22"/>
        <pc:sldMkLst>
          <pc:docMk/>
          <pc:sldMk cId="3518490499" sldId="1768"/>
        </pc:sldMkLst>
      </pc:sldChg>
      <pc:sldChg chg="add">
        <pc:chgData name="Laura Snell" userId="S::lsnell@arc.gov::d530a450-35f2-4f3d-8e13-fe29881554a6" providerId="AD" clId="Web-{AE04BB54-8DD7-7E2F-16C4-ECA5A8BDB0FE}" dt="2025-08-01T11:32:22.021" v="0"/>
        <pc:sldMkLst>
          <pc:docMk/>
          <pc:sldMk cId="1561294182" sldId="1782"/>
        </pc:sldMkLst>
      </pc:sldChg>
      <pc:sldChg chg="add ord">
        <pc:chgData name="Laura Snell" userId="S::lsnell@arc.gov::d530a450-35f2-4f3d-8e13-fe29881554a6" providerId="AD" clId="Web-{AE04BB54-8DD7-7E2F-16C4-ECA5A8BDB0FE}" dt="2025-08-01T11:36:01.271" v="33"/>
        <pc:sldMkLst>
          <pc:docMk/>
          <pc:sldMk cId="666030926" sldId="1783"/>
        </pc:sldMkLst>
      </pc:sldChg>
      <pc:sldChg chg="add">
        <pc:chgData name="Laura Snell" userId="S::lsnell@arc.gov::d530a450-35f2-4f3d-8e13-fe29881554a6" providerId="AD" clId="Web-{AE04BB54-8DD7-7E2F-16C4-ECA5A8BDB0FE}" dt="2025-08-01T11:32:22.412" v="2"/>
        <pc:sldMkLst>
          <pc:docMk/>
          <pc:sldMk cId="1539998114" sldId="1784"/>
        </pc:sldMkLst>
      </pc:sldChg>
      <pc:sldChg chg="add">
        <pc:chgData name="Laura Snell" userId="S::lsnell@arc.gov::d530a450-35f2-4f3d-8e13-fe29881554a6" providerId="AD" clId="Web-{AE04BB54-8DD7-7E2F-16C4-ECA5A8BDB0FE}" dt="2025-08-01T11:32:22.631" v="3"/>
        <pc:sldMkLst>
          <pc:docMk/>
          <pc:sldMk cId="1878674888" sldId="1785"/>
        </pc:sldMkLst>
      </pc:sldChg>
      <pc:sldChg chg="add">
        <pc:chgData name="Laura Snell" userId="S::lsnell@arc.gov::d530a450-35f2-4f3d-8e13-fe29881554a6" providerId="AD" clId="Web-{AE04BB54-8DD7-7E2F-16C4-ECA5A8BDB0FE}" dt="2025-08-01T11:32:22.865" v="4"/>
        <pc:sldMkLst>
          <pc:docMk/>
          <pc:sldMk cId="1280810864" sldId="1786"/>
        </pc:sldMkLst>
      </pc:sldChg>
      <pc:sldChg chg="add">
        <pc:chgData name="Laura Snell" userId="S::lsnell@arc.gov::d530a450-35f2-4f3d-8e13-fe29881554a6" providerId="AD" clId="Web-{AE04BB54-8DD7-7E2F-16C4-ECA5A8BDB0FE}" dt="2025-08-01T11:32:23.068" v="5"/>
        <pc:sldMkLst>
          <pc:docMk/>
          <pc:sldMk cId="441729105" sldId="1787"/>
        </pc:sldMkLst>
      </pc:sldChg>
      <pc:sldChg chg="add">
        <pc:chgData name="Laura Snell" userId="S::lsnell@arc.gov::d530a450-35f2-4f3d-8e13-fe29881554a6" providerId="AD" clId="Web-{AE04BB54-8DD7-7E2F-16C4-ECA5A8BDB0FE}" dt="2025-08-01T11:32:23.287" v="6"/>
        <pc:sldMkLst>
          <pc:docMk/>
          <pc:sldMk cId="2849900512" sldId="1788"/>
        </pc:sldMkLst>
      </pc:sldChg>
      <pc:sldChg chg="add">
        <pc:chgData name="Laura Snell" userId="S::lsnell@arc.gov::d530a450-35f2-4f3d-8e13-fe29881554a6" providerId="AD" clId="Web-{AE04BB54-8DD7-7E2F-16C4-ECA5A8BDB0FE}" dt="2025-08-01T11:32:23.474" v="7"/>
        <pc:sldMkLst>
          <pc:docMk/>
          <pc:sldMk cId="2660829045" sldId="1789"/>
        </pc:sldMkLst>
      </pc:sldChg>
      <pc:sldChg chg="add">
        <pc:chgData name="Laura Snell" userId="S::lsnell@arc.gov::d530a450-35f2-4f3d-8e13-fe29881554a6" providerId="AD" clId="Web-{AE04BB54-8DD7-7E2F-16C4-ECA5A8BDB0FE}" dt="2025-08-01T11:32:23.677" v="8"/>
        <pc:sldMkLst>
          <pc:docMk/>
          <pc:sldMk cId="3895674847" sldId="1790"/>
        </pc:sldMkLst>
      </pc:sldChg>
      <pc:sldChg chg="add">
        <pc:chgData name="Laura Snell" userId="S::lsnell@arc.gov::d530a450-35f2-4f3d-8e13-fe29881554a6" providerId="AD" clId="Web-{AE04BB54-8DD7-7E2F-16C4-ECA5A8BDB0FE}" dt="2025-08-01T11:32:24.099" v="9"/>
        <pc:sldMkLst>
          <pc:docMk/>
          <pc:sldMk cId="2726919395" sldId="1791"/>
        </pc:sldMkLst>
      </pc:sldChg>
      <pc:sldChg chg="add">
        <pc:chgData name="Laura Snell" userId="S::lsnell@arc.gov::d530a450-35f2-4f3d-8e13-fe29881554a6" providerId="AD" clId="Web-{AE04BB54-8DD7-7E2F-16C4-ECA5A8BDB0FE}" dt="2025-08-01T11:32:24.302" v="10"/>
        <pc:sldMkLst>
          <pc:docMk/>
          <pc:sldMk cId="457787728" sldId="1792"/>
        </pc:sldMkLst>
      </pc:sldChg>
      <pc:sldChg chg="add">
        <pc:chgData name="Laura Snell" userId="S::lsnell@arc.gov::d530a450-35f2-4f3d-8e13-fe29881554a6" providerId="AD" clId="Web-{AE04BB54-8DD7-7E2F-16C4-ECA5A8BDB0FE}" dt="2025-08-01T11:32:24.506" v="11"/>
        <pc:sldMkLst>
          <pc:docMk/>
          <pc:sldMk cId="956169889" sldId="1793"/>
        </pc:sldMkLst>
      </pc:sldChg>
      <pc:sldChg chg="add">
        <pc:chgData name="Laura Snell" userId="S::lsnell@arc.gov::d530a450-35f2-4f3d-8e13-fe29881554a6" providerId="AD" clId="Web-{AE04BB54-8DD7-7E2F-16C4-ECA5A8BDB0FE}" dt="2025-08-01T11:32:24.599" v="12"/>
        <pc:sldMkLst>
          <pc:docMk/>
          <pc:sldMk cId="1210580340" sldId="1794"/>
        </pc:sldMkLst>
      </pc:sldChg>
      <pc:sldChg chg="add del">
        <pc:chgData name="Laura Snell" userId="S::lsnell@arc.gov::d530a450-35f2-4f3d-8e13-fe29881554a6" providerId="AD" clId="Web-{AE04BB54-8DD7-7E2F-16C4-ECA5A8BDB0FE}" dt="2025-08-01T11:35:18.693" v="30"/>
        <pc:sldMkLst>
          <pc:docMk/>
          <pc:sldMk cId="1060860522" sldId="1795"/>
        </pc:sldMkLst>
      </pc:sldChg>
      <pc:sldChg chg="add del">
        <pc:chgData name="Laura Snell" userId="S::lsnell@arc.gov::d530a450-35f2-4f3d-8e13-fe29881554a6" providerId="AD" clId="Web-{AE04BB54-8DD7-7E2F-16C4-ECA5A8BDB0FE}" dt="2025-08-01T11:35:17.037" v="29"/>
        <pc:sldMkLst>
          <pc:docMk/>
          <pc:sldMk cId="18311163" sldId="1796"/>
        </pc:sldMkLst>
      </pc:sldChg>
      <pc:sldChg chg="add ord">
        <pc:chgData name="Laura Snell" userId="S::lsnell@arc.gov::d530a450-35f2-4f3d-8e13-fe29881554a6" providerId="AD" clId="Web-{AE04BB54-8DD7-7E2F-16C4-ECA5A8BDB0FE}" dt="2025-08-01T11:36:07.177" v="34"/>
        <pc:sldMkLst>
          <pc:docMk/>
          <pc:sldMk cId="1900135170" sldId="1797"/>
        </pc:sldMkLst>
      </pc:sldChg>
      <pc:sldChg chg="addSp delSp modSp new modNotes">
        <pc:chgData name="Laura Snell" userId="S::lsnell@arc.gov::d530a450-35f2-4f3d-8e13-fe29881554a6" providerId="AD" clId="Web-{AE04BB54-8DD7-7E2F-16C4-ECA5A8BDB0FE}" dt="2025-08-01T11:43:23.457" v="56"/>
        <pc:sldMkLst>
          <pc:docMk/>
          <pc:sldMk cId="1453809147" sldId="1798"/>
        </pc:sldMkLst>
        <pc:picChg chg="add mod modCrop">
          <ac:chgData name="Laura Snell" userId="S::lsnell@arc.gov::d530a450-35f2-4f3d-8e13-fe29881554a6" providerId="AD" clId="Web-{AE04BB54-8DD7-7E2F-16C4-ECA5A8BDB0FE}" dt="2025-08-01T11:42:26.066" v="54" actId="1076"/>
          <ac:picMkLst>
            <pc:docMk/>
            <pc:sldMk cId="1453809147" sldId="1798"/>
            <ac:picMk id="4" creationId="{9F870321-4831-59DC-A7D8-0FC2DCF962F3}"/>
          </ac:picMkLst>
        </pc:picChg>
      </pc:sldChg>
      <pc:sldChg chg="addSp delSp modSp new mod modClrScheme chgLayout modNotes">
        <pc:chgData name="Laura Snell" userId="S::lsnell@arc.gov::d530a450-35f2-4f3d-8e13-fe29881554a6" providerId="AD" clId="Web-{AE04BB54-8DD7-7E2F-16C4-ECA5A8BDB0FE}" dt="2025-08-01T11:52:30.360" v="141" actId="14100"/>
        <pc:sldMkLst>
          <pc:docMk/>
          <pc:sldMk cId="2426091450" sldId="1799"/>
        </pc:sldMkLst>
        <pc:spChg chg="mod ord">
          <ac:chgData name="Laura Snell" userId="S::lsnell@arc.gov::d530a450-35f2-4f3d-8e13-fe29881554a6" providerId="AD" clId="Web-{AE04BB54-8DD7-7E2F-16C4-ECA5A8BDB0FE}" dt="2025-08-01T11:52:30.360" v="141" actId="14100"/>
          <ac:spMkLst>
            <pc:docMk/>
            <pc:sldMk cId="2426091450" sldId="1799"/>
            <ac:spMk id="2" creationId="{A096E044-6CCE-E6CD-A1BF-0AE5209ACF6C}"/>
          </ac:spMkLst>
        </pc:spChg>
        <pc:spChg chg="add mod ord">
          <ac:chgData name="Laura Snell" userId="S::lsnell@arc.gov::d530a450-35f2-4f3d-8e13-fe29881554a6" providerId="AD" clId="Web-{AE04BB54-8DD7-7E2F-16C4-ECA5A8BDB0FE}" dt="2025-08-01T11:52:12.157" v="139" actId="14100"/>
          <ac:spMkLst>
            <pc:docMk/>
            <pc:sldMk cId="2426091450" sldId="1799"/>
            <ac:spMk id="4" creationId="{35497B9E-C029-92C9-243F-FD2BB678BEB5}"/>
          </ac:spMkLst>
        </pc:spChg>
        <pc:spChg chg="add mod">
          <ac:chgData name="Laura Snell" userId="S::lsnell@arc.gov::d530a450-35f2-4f3d-8e13-fe29881554a6" providerId="AD" clId="Web-{AE04BB54-8DD7-7E2F-16C4-ECA5A8BDB0FE}" dt="2025-08-01T11:50:29.532" v="119" actId="20577"/>
          <ac:spMkLst>
            <pc:docMk/>
            <pc:sldMk cId="2426091450" sldId="1799"/>
            <ac:spMk id="5" creationId="{4F94D5AC-F9E4-97D1-B56A-EE7B19B7BACC}"/>
          </ac:spMkLst>
        </pc:spChg>
      </pc:sldChg>
      <pc:sldMasterChg chg="addSldLayout">
        <pc:chgData name="Laura Snell" userId="S::lsnell@arc.gov::d530a450-35f2-4f3d-8e13-fe29881554a6" providerId="AD" clId="Web-{AE04BB54-8DD7-7E2F-16C4-ECA5A8BDB0FE}" dt="2025-08-01T11:32:22.631" v="3"/>
        <pc:sldMasterMkLst>
          <pc:docMk/>
          <pc:sldMasterMk cId="0" sldId="2147483754"/>
        </pc:sldMasterMkLst>
        <pc:sldLayoutChg chg="add">
          <pc:chgData name="Laura Snell" userId="S::lsnell@arc.gov::d530a450-35f2-4f3d-8e13-fe29881554a6" providerId="AD" clId="Web-{AE04BB54-8DD7-7E2F-16C4-ECA5A8BDB0FE}" dt="2025-08-01T11:32:22.631" v="3"/>
          <pc:sldLayoutMkLst>
            <pc:docMk/>
            <pc:sldMasterMk cId="0" sldId="2147483754"/>
            <pc:sldLayoutMk cId="433887408" sldId="2147484155"/>
          </pc:sldLayoutMkLst>
        </pc:sldLayoutChg>
      </pc:sldMasterChg>
    </pc:docChg>
  </pc:docChgLst>
  <pc:docChgLst>
    <pc:chgData name="Laura Snell" userId="S::lsnell@arc.gov::d530a450-35f2-4f3d-8e13-fe29881554a6" providerId="AD" clId="Web-{4B9EFE59-7C7D-194F-ED84-CDDD10D7D93D}"/>
    <pc:docChg chg="modSld">
      <pc:chgData name="Laura Snell" userId="S::lsnell@arc.gov::d530a450-35f2-4f3d-8e13-fe29881554a6" providerId="AD" clId="Web-{4B9EFE59-7C7D-194F-ED84-CDDD10D7D93D}" dt="2023-04-24T18:48:55.471" v="214" actId="1076"/>
      <pc:docMkLst>
        <pc:docMk/>
      </pc:docMkLst>
      <pc:sldChg chg="modSp">
        <pc:chgData name="Laura Snell" userId="S::lsnell@arc.gov::d530a450-35f2-4f3d-8e13-fe29881554a6" providerId="AD" clId="Web-{4B9EFE59-7C7D-194F-ED84-CDDD10D7D93D}" dt="2023-04-24T18:41:56.717" v="47" actId="1076"/>
        <pc:sldMkLst>
          <pc:docMk/>
          <pc:sldMk cId="333703186" sldId="418"/>
        </pc:sldMkLst>
      </pc:sldChg>
      <pc:sldChg chg="modSp">
        <pc:chgData name="Laura Snell" userId="S::lsnell@arc.gov::d530a450-35f2-4f3d-8e13-fe29881554a6" providerId="AD" clId="Web-{4B9EFE59-7C7D-194F-ED84-CDDD10D7D93D}" dt="2023-04-24T18:48:55.471" v="214" actId="1076"/>
        <pc:sldMkLst>
          <pc:docMk/>
          <pc:sldMk cId="3950011597" sldId="1408"/>
        </pc:sldMkLst>
      </pc:sldChg>
    </pc:docChg>
  </pc:docChgLst>
  <pc:docChgLst>
    <pc:chgData name="Laura Snell" userId="S::lsnell@arc.gov::d530a450-35f2-4f3d-8e13-fe29881554a6" providerId="AD" clId="Web-{11F09F87-136B-7912-198F-9EDD9162D911}"/>
    <pc:docChg chg="addSld delSld">
      <pc:chgData name="Laura Snell" userId="S::lsnell@arc.gov::d530a450-35f2-4f3d-8e13-fe29881554a6" providerId="AD" clId="Web-{11F09F87-136B-7912-198F-9EDD9162D911}" dt="2024-12-26T20:26:19.130" v="3"/>
      <pc:docMkLst>
        <pc:docMk/>
      </pc:docMkLst>
      <pc:sldChg chg="new del">
        <pc:chgData name="Laura Snell" userId="S::lsnell@arc.gov::d530a450-35f2-4f3d-8e13-fe29881554a6" providerId="AD" clId="Web-{11F09F87-136B-7912-198F-9EDD9162D911}" dt="2024-12-26T20:26:19.130" v="3"/>
        <pc:sldMkLst>
          <pc:docMk/>
          <pc:sldMk cId="744477011" sldId="1468"/>
        </pc:sldMkLst>
      </pc:sldChg>
      <pc:sldChg chg="new del">
        <pc:chgData name="Laura Snell" userId="S::lsnell@arc.gov::d530a450-35f2-4f3d-8e13-fe29881554a6" providerId="AD" clId="Web-{11F09F87-136B-7912-198F-9EDD9162D911}" dt="2024-12-26T20:25:42.521" v="1"/>
        <pc:sldMkLst>
          <pc:docMk/>
          <pc:sldMk cId="3112434240" sldId="1468"/>
        </pc:sldMkLst>
      </pc:sldChg>
    </pc:docChg>
  </pc:docChgLst>
  <pc:docChgLst>
    <pc:chgData name="Laura Snell" userId="S::lsnell@arc.gov::d530a450-35f2-4f3d-8e13-fe29881554a6" providerId="AD" clId="Web-{CC31E159-33FA-32FC-37B4-1848B2004529}"/>
    <pc:docChg chg="modSld">
      <pc:chgData name="Laura Snell" userId="S::lsnell@arc.gov::d530a450-35f2-4f3d-8e13-fe29881554a6" providerId="AD" clId="Web-{CC31E159-33FA-32FC-37B4-1848B2004529}" dt="2025-06-04T15:49:33.258" v="62"/>
      <pc:docMkLst>
        <pc:docMk/>
      </pc:docMkLst>
      <pc:sldChg chg="modNotes">
        <pc:chgData name="Laura Snell" userId="S::lsnell@arc.gov::d530a450-35f2-4f3d-8e13-fe29881554a6" providerId="AD" clId="Web-{CC31E159-33FA-32FC-37B4-1848B2004529}" dt="2025-06-04T15:49:33.258" v="62"/>
        <pc:sldMkLst>
          <pc:docMk/>
          <pc:sldMk cId="3950011597" sldId="1408"/>
        </pc:sldMkLst>
      </pc:sldChg>
      <pc:sldChg chg="modSp">
        <pc:chgData name="Laura Snell" userId="S::lsnell@arc.gov::d530a450-35f2-4f3d-8e13-fe29881554a6" providerId="AD" clId="Web-{CC31E159-33FA-32FC-37B4-1848B2004529}" dt="2025-06-04T12:53:19.352" v="26" actId="20577"/>
        <pc:sldMkLst>
          <pc:docMk/>
          <pc:sldMk cId="4030844416" sldId="1432"/>
        </pc:sldMkLst>
      </pc:sldChg>
    </pc:docChg>
  </pc:docChgLst>
  <pc:docChgLst>
    <pc:chgData name="Laura Snell" userId="S::lsnell@arc.gov::d530a450-35f2-4f3d-8e13-fe29881554a6" providerId="AD" clId="Web-{B2F7A6D4-65AE-2EB3-4E49-81A1469ADBF2}"/>
    <pc:docChg chg="addSld modSld">
      <pc:chgData name="Laura Snell" userId="S::lsnell@arc.gov::d530a450-35f2-4f3d-8e13-fe29881554a6" providerId="AD" clId="Web-{B2F7A6D4-65AE-2EB3-4E49-81A1469ADBF2}" dt="2024-06-29T15:11:55.015" v="434" actId="1076"/>
      <pc:docMkLst>
        <pc:docMk/>
      </pc:docMkLst>
      <pc:sldChg chg="modSp">
        <pc:chgData name="Laura Snell" userId="S::lsnell@arc.gov::d530a450-35f2-4f3d-8e13-fe29881554a6" providerId="AD" clId="Web-{B2F7A6D4-65AE-2EB3-4E49-81A1469ADBF2}" dt="2024-06-29T14:56:57.770" v="20" actId="14100"/>
        <pc:sldMkLst>
          <pc:docMk/>
          <pc:sldMk cId="3417314964" sldId="1444"/>
        </pc:sldMkLst>
      </pc:sldChg>
      <pc:sldChg chg="addSp delSp modSp new mod modClrScheme chgLayout">
        <pc:chgData name="Laura Snell" userId="S::lsnell@arc.gov::d530a450-35f2-4f3d-8e13-fe29881554a6" providerId="AD" clId="Web-{B2F7A6D4-65AE-2EB3-4E49-81A1469ADBF2}" dt="2024-06-29T15:11:55.015" v="434" actId="1076"/>
        <pc:sldMkLst>
          <pc:docMk/>
          <pc:sldMk cId="2454573529" sldId="1459"/>
        </pc:sldMkLst>
      </pc:sldChg>
    </pc:docChg>
  </pc:docChgLst>
  <pc:docChgLst>
    <pc:chgData name="Lexi Oliva" userId="S::loliva@arc.gov::25d7ad71-e1f5-490a-b971-88e35b101504" providerId="AD" clId="Web-{095D2955-9898-ABFF-6D86-B64DBBE33C55}"/>
    <pc:docChg chg="modSld sldOrd">
      <pc:chgData name="Lexi Oliva" userId="S::loliva@arc.gov::25d7ad71-e1f5-490a-b971-88e35b101504" providerId="AD" clId="Web-{095D2955-9898-ABFF-6D86-B64DBBE33C55}" dt="2023-09-21T15:46:44.310" v="214"/>
      <pc:docMkLst>
        <pc:docMk/>
      </pc:docMkLst>
      <pc:sldChg chg="ord">
        <pc:chgData name="Lexi Oliva" userId="S::loliva@arc.gov::25d7ad71-e1f5-490a-b971-88e35b101504" providerId="AD" clId="Web-{095D2955-9898-ABFF-6D86-B64DBBE33C55}" dt="2023-09-21T15:09:02.636" v="20"/>
        <pc:sldMkLst>
          <pc:docMk/>
          <pc:sldMk cId="3584929829" sldId="277"/>
        </pc:sldMkLst>
      </pc:sldChg>
      <pc:sldChg chg="ord">
        <pc:chgData name="Lexi Oliva" userId="S::loliva@arc.gov::25d7ad71-e1f5-490a-b971-88e35b101504" providerId="AD" clId="Web-{095D2955-9898-ABFF-6D86-B64DBBE33C55}" dt="2023-09-21T15:46:44.310" v="214"/>
        <pc:sldMkLst>
          <pc:docMk/>
          <pc:sldMk cId="1163926431" sldId="324"/>
        </pc:sldMkLst>
      </pc:sldChg>
      <pc:sldChg chg="modNotes">
        <pc:chgData name="Lexi Oliva" userId="S::loliva@arc.gov::25d7ad71-e1f5-490a-b971-88e35b101504" providerId="AD" clId="Web-{095D2955-9898-ABFF-6D86-B64DBBE33C55}" dt="2023-09-21T15:17:50.144" v="38"/>
        <pc:sldMkLst>
          <pc:docMk/>
          <pc:sldMk cId="1852379444" sldId="1421"/>
        </pc:sldMkLst>
      </pc:sldChg>
      <pc:sldChg chg="ord modNotes">
        <pc:chgData name="Lexi Oliva" userId="S::loliva@arc.gov::25d7ad71-e1f5-490a-b971-88e35b101504" providerId="AD" clId="Web-{095D2955-9898-ABFF-6D86-B64DBBE33C55}" dt="2023-09-21T15:43:33.182" v="211"/>
        <pc:sldMkLst>
          <pc:docMk/>
          <pc:sldMk cId="4069924514" sldId="1448"/>
        </pc:sldMkLst>
      </pc:sldChg>
      <pc:sldChg chg="ord">
        <pc:chgData name="Lexi Oliva" userId="S::loliva@arc.gov::25d7ad71-e1f5-490a-b971-88e35b101504" providerId="AD" clId="Web-{095D2955-9898-ABFF-6D86-B64DBBE33C55}" dt="2023-09-21T15:42:23.915" v="175"/>
        <pc:sldMkLst>
          <pc:docMk/>
          <pc:sldMk cId="4015085160" sldId="1453"/>
        </pc:sldMkLst>
      </pc:sldChg>
      <pc:sldChg chg="ord modNotes">
        <pc:chgData name="Lexi Oliva" userId="S::loliva@arc.gov::25d7ad71-e1f5-490a-b971-88e35b101504" providerId="AD" clId="Web-{095D2955-9898-ABFF-6D86-B64DBBE33C55}" dt="2023-09-21T15:43:46.979" v="213"/>
        <pc:sldMkLst>
          <pc:docMk/>
          <pc:sldMk cId="999762041" sldId="1455"/>
        </pc:sldMkLst>
      </pc:sldChg>
      <pc:sldChg chg="modNotes">
        <pc:chgData name="Lexi Oliva" userId="S::loliva@arc.gov::25d7ad71-e1f5-490a-b971-88e35b101504" providerId="AD" clId="Web-{095D2955-9898-ABFF-6D86-B64DBBE33C55}" dt="2023-09-21T15:06:21.087" v="18"/>
        <pc:sldMkLst>
          <pc:docMk/>
          <pc:sldMk cId="3564744605" sldId="1458"/>
        </pc:sldMkLst>
      </pc:sldChg>
    </pc:docChg>
  </pc:docChgLst>
  <pc:docChgLst>
    <pc:chgData name="Lexi Oliva" userId="S::loliva@arc.gov::25d7ad71-e1f5-490a-b971-88e35b101504" providerId="AD" clId="Web-{85920862-E454-BA32-BE69-271FC1A8B782}"/>
    <pc:docChg chg="addSld delSld modSld">
      <pc:chgData name="Lexi Oliva" userId="S::loliva@arc.gov::25d7ad71-e1f5-490a-b971-88e35b101504" providerId="AD" clId="Web-{85920862-E454-BA32-BE69-271FC1A8B782}" dt="2025-04-01T20:31:13.855" v="5"/>
      <pc:docMkLst>
        <pc:docMk/>
      </pc:docMkLst>
      <pc:sldChg chg="del">
        <pc:chgData name="Lexi Oliva" userId="S::loliva@arc.gov::25d7ad71-e1f5-490a-b971-88e35b101504" providerId="AD" clId="Web-{85920862-E454-BA32-BE69-271FC1A8B782}" dt="2025-04-01T20:31:13.855" v="5"/>
        <pc:sldMkLst>
          <pc:docMk/>
          <pc:sldMk cId="787983553" sldId="1469"/>
        </pc:sldMkLst>
      </pc:sldChg>
      <pc:sldChg chg="addSp delSp modSp add replId">
        <pc:chgData name="Lexi Oliva" userId="S::loliva@arc.gov::25d7ad71-e1f5-490a-b971-88e35b101504" providerId="AD" clId="Web-{85920862-E454-BA32-BE69-271FC1A8B782}" dt="2025-04-01T20:31:06.558" v="4" actId="1076"/>
        <pc:sldMkLst>
          <pc:docMk/>
          <pc:sldMk cId="969820232" sldId="1770"/>
        </pc:sldMkLst>
      </pc:sldChg>
    </pc:docChg>
  </pc:docChgLst>
  <pc:docChgLst>
    <pc:chgData name="Laura Snell" userId="S::lsnell@arc.gov::d530a450-35f2-4f3d-8e13-fe29881554a6" providerId="AD" clId="Web-{E82F9DD9-561F-C8F9-2BB9-65C8BEEA707C}"/>
    <pc:docChg chg="modSld">
      <pc:chgData name="Laura Snell" userId="S::lsnell@arc.gov::d530a450-35f2-4f3d-8e13-fe29881554a6" providerId="AD" clId="Web-{E82F9DD9-561F-C8F9-2BB9-65C8BEEA707C}" dt="2024-03-09T19:04:35.328" v="20" actId="20577"/>
      <pc:docMkLst>
        <pc:docMk/>
      </pc:docMkLst>
      <pc:sldChg chg="modSp">
        <pc:chgData name="Laura Snell" userId="S::lsnell@arc.gov::d530a450-35f2-4f3d-8e13-fe29881554a6" providerId="AD" clId="Web-{E82F9DD9-561F-C8F9-2BB9-65C8BEEA707C}" dt="2024-03-09T19:01:03.733" v="6" actId="20577"/>
        <pc:sldMkLst>
          <pc:docMk/>
          <pc:sldMk cId="3892995891" sldId="311"/>
        </pc:sldMkLst>
      </pc:sldChg>
      <pc:sldChg chg="modSp">
        <pc:chgData name="Laura Snell" userId="S::lsnell@arc.gov::d530a450-35f2-4f3d-8e13-fe29881554a6" providerId="AD" clId="Web-{E82F9DD9-561F-C8F9-2BB9-65C8BEEA707C}" dt="2024-03-09T19:04:35.328" v="20" actId="20577"/>
        <pc:sldMkLst>
          <pc:docMk/>
          <pc:sldMk cId="1163926431" sldId="324"/>
        </pc:sldMkLst>
      </pc:sldChg>
      <pc:sldChg chg="modSp">
        <pc:chgData name="Laura Snell" userId="S::lsnell@arc.gov::d530a450-35f2-4f3d-8e13-fe29881554a6" providerId="AD" clId="Web-{E82F9DD9-561F-C8F9-2BB9-65C8BEEA707C}" dt="2024-03-09T19:01:10.905" v="9" actId="20577"/>
        <pc:sldMkLst>
          <pc:docMk/>
          <pc:sldMk cId="333703186" sldId="418"/>
        </pc:sldMkLst>
      </pc:sldChg>
    </pc:docChg>
  </pc:docChgLst>
  <pc:docChgLst>
    <pc:chgData name="Laura Snell" userId="S::lsnell@arc.gov::d530a450-35f2-4f3d-8e13-fe29881554a6" providerId="AD" clId="Web-{061DED06-23DE-0620-97A8-D5AC7E0793E5}"/>
    <pc:docChg chg="modSld">
      <pc:chgData name="Laura Snell" userId="S::lsnell@arc.gov::d530a450-35f2-4f3d-8e13-fe29881554a6" providerId="AD" clId="Web-{061DED06-23DE-0620-97A8-D5AC7E0793E5}" dt="2023-08-31T14:05:36.352" v="15" actId="1076"/>
      <pc:docMkLst>
        <pc:docMk/>
      </pc:docMkLst>
      <pc:sldChg chg="addSp delSp modSp mod modClrScheme chgLayout">
        <pc:chgData name="Laura Snell" userId="S::lsnell@arc.gov::d530a450-35f2-4f3d-8e13-fe29881554a6" providerId="AD" clId="Web-{061DED06-23DE-0620-97A8-D5AC7E0793E5}" dt="2023-08-31T14:05:36.352" v="15" actId="1076"/>
        <pc:sldMkLst>
          <pc:docMk/>
          <pc:sldMk cId="2651787772" sldId="1413"/>
        </pc:sldMkLst>
      </pc:sldChg>
    </pc:docChg>
  </pc:docChgLst>
  <pc:docChgLst>
    <pc:chgData name="Laura Snell" userId="S::lsnell@arc.gov::d530a450-35f2-4f3d-8e13-fe29881554a6" providerId="AD" clId="Web-{B37C4E64-4C05-AADD-B8F1-391DDF2F4A02}"/>
    <pc:docChg chg="modSld">
      <pc:chgData name="Laura Snell" userId="S::lsnell@arc.gov::d530a450-35f2-4f3d-8e13-fe29881554a6" providerId="AD" clId="Web-{B37C4E64-4C05-AADD-B8F1-391DDF2F4A02}" dt="2025-04-30T20:00:36.647" v="169" actId="1076"/>
      <pc:docMkLst>
        <pc:docMk/>
      </pc:docMkLst>
      <pc:sldChg chg="modSp modNotes">
        <pc:chgData name="Laura Snell" userId="S::lsnell@arc.gov::d530a450-35f2-4f3d-8e13-fe29881554a6" providerId="AD" clId="Web-{B37C4E64-4C05-AADD-B8F1-391DDF2F4A02}" dt="2025-04-30T19:55:09.599" v="140"/>
        <pc:sldMkLst>
          <pc:docMk/>
          <pc:sldMk cId="3892995891" sldId="311"/>
        </pc:sldMkLst>
      </pc:sldChg>
      <pc:sldChg chg="modNotes">
        <pc:chgData name="Laura Snell" userId="S::lsnell@arc.gov::d530a450-35f2-4f3d-8e13-fe29881554a6" providerId="AD" clId="Web-{B37C4E64-4C05-AADD-B8F1-391DDF2F4A02}" dt="2025-04-30T19:55:33.302" v="145"/>
        <pc:sldMkLst>
          <pc:docMk/>
          <pc:sldMk cId="1582020438" sldId="416"/>
        </pc:sldMkLst>
      </pc:sldChg>
      <pc:sldChg chg="mod modShow">
        <pc:chgData name="Laura Snell" userId="S::lsnell@arc.gov::d530a450-35f2-4f3d-8e13-fe29881554a6" providerId="AD" clId="Web-{B37C4E64-4C05-AADD-B8F1-391DDF2F4A02}" dt="2025-04-30T19:56:34.240" v="146"/>
        <pc:sldMkLst>
          <pc:docMk/>
          <pc:sldMk cId="2526620004" sldId="1465"/>
        </pc:sldMkLst>
      </pc:sldChg>
      <pc:sldChg chg="addSp delSp modSp">
        <pc:chgData name="Laura Snell" userId="S::lsnell@arc.gov::d530a450-35f2-4f3d-8e13-fe29881554a6" providerId="AD" clId="Web-{B37C4E64-4C05-AADD-B8F1-391DDF2F4A02}" dt="2025-04-30T20:00:36.647" v="169" actId="1076"/>
        <pc:sldMkLst>
          <pc:docMk/>
          <pc:sldMk cId="3518490499" sldId="1768"/>
        </pc:sldMkLst>
      </pc:sldChg>
    </pc:docChg>
  </pc:docChgLst>
  <pc:docChgLst>
    <pc:chgData name="Lexi Oliva" userId="S::loliva@arc.gov::25d7ad71-e1f5-490a-b971-88e35b101504" providerId="AD" clId="Web-{ED1F3AFA-1846-7912-4659-645183D17346}"/>
    <pc:docChg chg="addSld delSld modSld">
      <pc:chgData name="Lexi Oliva" userId="S::loliva@arc.gov::25d7ad71-e1f5-490a-b971-88e35b101504" providerId="AD" clId="Web-{ED1F3AFA-1846-7912-4659-645183D17346}" dt="2023-08-24T17:43:23.357" v="150" actId="20577"/>
      <pc:docMkLst>
        <pc:docMk/>
      </pc:docMkLst>
      <pc:sldChg chg="modNotes">
        <pc:chgData name="Lexi Oliva" userId="S::loliva@arc.gov::25d7ad71-e1f5-490a-b971-88e35b101504" providerId="AD" clId="Web-{ED1F3AFA-1846-7912-4659-645183D17346}" dt="2023-08-24T15:39:41.230" v="28"/>
        <pc:sldMkLst>
          <pc:docMk/>
          <pc:sldMk cId="3892995891" sldId="311"/>
        </pc:sldMkLst>
      </pc:sldChg>
      <pc:sldChg chg="modNotes">
        <pc:chgData name="Lexi Oliva" userId="S::loliva@arc.gov::25d7ad71-e1f5-490a-b971-88e35b101504" providerId="AD" clId="Web-{ED1F3AFA-1846-7912-4659-645183D17346}" dt="2023-08-24T15:42:54.201" v="34"/>
        <pc:sldMkLst>
          <pc:docMk/>
          <pc:sldMk cId="1582020438" sldId="416"/>
        </pc:sldMkLst>
      </pc:sldChg>
      <pc:sldChg chg="modSp add">
        <pc:chgData name="Lexi Oliva" userId="S::loliva@arc.gov::25d7ad71-e1f5-490a-b971-88e35b101504" providerId="AD" clId="Web-{ED1F3AFA-1846-7912-4659-645183D17346}" dt="2023-08-24T17:18:06.361" v="69" actId="1076"/>
        <pc:sldMkLst>
          <pc:docMk/>
          <pc:sldMk cId="512215701" sldId="1451"/>
        </pc:sldMkLst>
      </pc:sldChg>
      <pc:sldChg chg="modSp add">
        <pc:chgData name="Lexi Oliva" userId="S::loliva@arc.gov::25d7ad71-e1f5-490a-b971-88e35b101504" providerId="AD" clId="Web-{ED1F3AFA-1846-7912-4659-645183D17346}" dt="2023-08-24T17:18:21.908" v="72" actId="14100"/>
        <pc:sldMkLst>
          <pc:docMk/>
          <pc:sldMk cId="4270974502" sldId="1452"/>
        </pc:sldMkLst>
      </pc:sldChg>
      <pc:sldChg chg="addSp delSp modSp add mod modClrScheme delDesignElem chgLayout">
        <pc:chgData name="Lexi Oliva" userId="S::loliva@arc.gov::25d7ad71-e1f5-490a-b971-88e35b101504" providerId="AD" clId="Web-{ED1F3AFA-1846-7912-4659-645183D17346}" dt="2023-08-24T17:28:45.576" v="97" actId="1076"/>
        <pc:sldMkLst>
          <pc:docMk/>
          <pc:sldMk cId="4015085160" sldId="1453"/>
        </pc:sldMkLst>
      </pc:sldChg>
      <pc:sldChg chg="add del">
        <pc:chgData name="Lexi Oliva" userId="S::loliva@arc.gov::25d7ad71-e1f5-490a-b971-88e35b101504" providerId="AD" clId="Web-{ED1F3AFA-1846-7912-4659-645183D17346}" dt="2023-08-24T16:01:01.499" v="41"/>
        <pc:sldMkLst>
          <pc:docMk/>
          <pc:sldMk cId="3636442251" sldId="1454"/>
        </pc:sldMkLst>
      </pc:sldChg>
      <pc:sldChg chg="addSp delSp modSp add">
        <pc:chgData name="Lexi Oliva" userId="S::loliva@arc.gov::25d7ad71-e1f5-490a-b971-88e35b101504" providerId="AD" clId="Web-{ED1F3AFA-1846-7912-4659-645183D17346}" dt="2023-08-24T17:43:23.357" v="150" actId="20577"/>
        <pc:sldMkLst>
          <pc:docMk/>
          <pc:sldMk cId="999762041" sldId="1455"/>
        </pc:sldMkLst>
      </pc:sldChg>
    </pc:docChg>
  </pc:docChgLst>
  <pc:docChgLst>
    <pc:chgData name="Lexi Oliva" userId="S::loliva@arc.gov::25d7ad71-e1f5-490a-b971-88e35b101504" providerId="AD" clId="Web-{CEB8DA43-DEBE-23FE-9FA5-17698EDC24AD}"/>
    <pc:docChg chg="modSld">
      <pc:chgData name="Lexi Oliva" userId="S::loliva@arc.gov::25d7ad71-e1f5-490a-b971-88e35b101504" providerId="AD" clId="Web-{CEB8DA43-DEBE-23FE-9FA5-17698EDC24AD}" dt="2023-09-20T21:04:58.267" v="339"/>
      <pc:docMkLst>
        <pc:docMk/>
      </pc:docMkLst>
      <pc:sldChg chg="delCm">
        <pc:chgData name="Lexi Oliva" userId="S::loliva@arc.gov::25d7ad71-e1f5-490a-b971-88e35b101504" providerId="AD" clId="Web-{CEB8DA43-DEBE-23FE-9FA5-17698EDC24AD}" dt="2023-09-20T14:01:45.831" v="6"/>
        <pc:sldMkLst>
          <pc:docMk/>
          <pc:sldMk cId="2531998327" sldId="1445"/>
        </pc:sldMkLst>
        <pc:extLst>
          <p:ext xmlns:p="http://schemas.openxmlformats.org/presentationml/2006/main" uri="{D6D511B9-2390-475A-947B-AFAB55BFBCF1}">
            <pc226:cmChg xmlns:pc226="http://schemas.microsoft.com/office/powerpoint/2022/06/main/command" chg="del">
              <pc226:chgData name="Lexi Oliva" userId="S::loliva@arc.gov::25d7ad71-e1f5-490a-b971-88e35b101504" providerId="AD" clId="Web-{CEB8DA43-DEBE-23FE-9FA5-17698EDC24AD}" dt="2023-09-20T14:01:45.831" v="6"/>
              <pc2:cmMkLst xmlns:pc2="http://schemas.microsoft.com/office/powerpoint/2019/9/main/command">
                <pc:docMk/>
                <pc:sldMk cId="2531998327" sldId="1445"/>
                <pc2:cmMk id="{F9F94FAA-EA9E-4DA9-96A7-590B0530C40C}"/>
              </pc2:cmMkLst>
            </pc226:cmChg>
          </p:ext>
        </pc:extLst>
      </pc:sldChg>
      <pc:sldChg chg="modNotes">
        <pc:chgData name="Lexi Oliva" userId="S::loliva@arc.gov::25d7ad71-e1f5-490a-b971-88e35b101504" providerId="AD" clId="Web-{CEB8DA43-DEBE-23FE-9FA5-17698EDC24AD}" dt="2023-09-20T20:44:56.910" v="11"/>
        <pc:sldMkLst>
          <pc:docMk/>
          <pc:sldMk cId="4270974502" sldId="1452"/>
        </pc:sldMkLst>
      </pc:sldChg>
      <pc:sldChg chg="modNotes">
        <pc:chgData name="Lexi Oliva" userId="S::loliva@arc.gov::25d7ad71-e1f5-490a-b971-88e35b101504" providerId="AD" clId="Web-{CEB8DA43-DEBE-23FE-9FA5-17698EDC24AD}" dt="2023-09-20T20:54:58.651" v="205"/>
        <pc:sldMkLst>
          <pc:docMk/>
          <pc:sldMk cId="4015085160" sldId="1453"/>
        </pc:sldMkLst>
      </pc:sldChg>
      <pc:sldChg chg="modNotes">
        <pc:chgData name="Lexi Oliva" userId="S::loliva@arc.gov::25d7ad71-e1f5-490a-b971-88e35b101504" providerId="AD" clId="Web-{CEB8DA43-DEBE-23FE-9FA5-17698EDC24AD}" dt="2023-09-20T21:04:58.267" v="339"/>
        <pc:sldMkLst>
          <pc:docMk/>
          <pc:sldMk cId="999762041" sldId="1455"/>
        </pc:sldMkLst>
      </pc:sldChg>
      <pc:sldChg chg="delCm">
        <pc:chgData name="Lexi Oliva" userId="S::loliva@arc.gov::25d7ad71-e1f5-490a-b971-88e35b101504" providerId="AD" clId="Web-{CEB8DA43-DEBE-23FE-9FA5-17698EDC24AD}" dt="2023-09-20T14:01:00.409" v="3"/>
        <pc:sldMkLst>
          <pc:docMk/>
          <pc:sldMk cId="3564744605" sldId="1458"/>
        </pc:sldMkLst>
        <pc:extLst>
          <p:ext xmlns:p="http://schemas.openxmlformats.org/presentationml/2006/main" uri="{D6D511B9-2390-475A-947B-AFAB55BFBCF1}">
            <pc226:cmChg xmlns:pc226="http://schemas.microsoft.com/office/powerpoint/2022/06/main/command" chg="del">
              <pc226:chgData name="Lexi Oliva" userId="S::loliva@arc.gov::25d7ad71-e1f5-490a-b971-88e35b101504" providerId="AD" clId="Web-{CEB8DA43-DEBE-23FE-9FA5-17698EDC24AD}" dt="2023-09-20T14:01:00.409" v="3"/>
              <pc2:cmMkLst xmlns:pc2="http://schemas.microsoft.com/office/powerpoint/2019/9/main/command">
                <pc:docMk/>
                <pc:sldMk cId="3564744605" sldId="1458"/>
                <pc2:cmMk id="{C33C5359-0FDC-4210-B529-4C4914E46A26}"/>
              </pc2:cmMkLst>
            </pc226:cmChg>
          </p:ext>
        </pc:extLst>
      </pc:sldChg>
    </pc:docChg>
  </pc:docChgLst>
  <pc:docChgLst>
    <pc:chgData name="Laura Snell" userId="S::lsnell@arc.gov::d530a450-35f2-4f3d-8e13-fe29881554a6" providerId="AD" clId="Web-{3C94B58A-AF5A-1734-09FA-05BC0903FE1B}"/>
    <pc:docChg chg="addSld delSld modSld sldOrd addMainMaster modMainMaster">
      <pc:chgData name="Laura Snell" userId="S::lsnell@arc.gov::d530a450-35f2-4f3d-8e13-fe29881554a6" providerId="AD" clId="Web-{3C94B58A-AF5A-1734-09FA-05BC0903FE1B}" dt="2023-08-29T11:22:19.186" v="25006"/>
      <pc:docMkLst>
        <pc:docMk/>
      </pc:docMkLst>
      <pc:sldChg chg="modNotes">
        <pc:chgData name="Laura Snell" userId="S::lsnell@arc.gov::d530a450-35f2-4f3d-8e13-fe29881554a6" providerId="AD" clId="Web-{3C94B58A-AF5A-1734-09FA-05BC0903FE1B}" dt="2023-08-23T19:42:12.269" v="7095"/>
        <pc:sldMkLst>
          <pc:docMk/>
          <pc:sldMk cId="3584929829" sldId="277"/>
        </pc:sldMkLst>
      </pc:sldChg>
      <pc:sldChg chg="modNotes">
        <pc:chgData name="Laura Snell" userId="S::lsnell@arc.gov::d530a450-35f2-4f3d-8e13-fe29881554a6" providerId="AD" clId="Web-{3C94B58A-AF5A-1734-09FA-05BC0903FE1B}" dt="2023-08-28T15:11:58.291" v="23806"/>
        <pc:sldMkLst>
          <pc:docMk/>
          <pc:sldMk cId="1799658459" sldId="302"/>
        </pc:sldMkLst>
      </pc:sldChg>
      <pc:sldChg chg="modSp modNotes">
        <pc:chgData name="Laura Snell" userId="S::lsnell@arc.gov::d530a450-35f2-4f3d-8e13-fe29881554a6" providerId="AD" clId="Web-{3C94B58A-AF5A-1734-09FA-05BC0903FE1B}" dt="2023-08-25T11:45:06.249" v="13391"/>
        <pc:sldMkLst>
          <pc:docMk/>
          <pc:sldMk cId="3892995891" sldId="311"/>
        </pc:sldMkLst>
      </pc:sldChg>
      <pc:sldChg chg="modNotes">
        <pc:chgData name="Laura Snell" userId="S::lsnell@arc.gov::d530a450-35f2-4f3d-8e13-fe29881554a6" providerId="AD" clId="Web-{3C94B58A-AF5A-1734-09FA-05BC0903FE1B}" dt="2023-08-23T17:24:48.890" v="5897"/>
        <pc:sldMkLst>
          <pc:docMk/>
          <pc:sldMk cId="1760493567" sldId="317"/>
        </pc:sldMkLst>
      </pc:sldChg>
      <pc:sldChg chg="modSp modNotes">
        <pc:chgData name="Laura Snell" userId="S::lsnell@arc.gov::d530a450-35f2-4f3d-8e13-fe29881554a6" providerId="AD" clId="Web-{3C94B58A-AF5A-1734-09FA-05BC0903FE1B}" dt="2023-08-25T17:28:06.936" v="15098"/>
        <pc:sldMkLst>
          <pc:docMk/>
          <pc:sldMk cId="1582020438" sldId="416"/>
        </pc:sldMkLst>
      </pc:sldChg>
      <pc:sldChg chg="modSp">
        <pc:chgData name="Laura Snell" userId="S::lsnell@arc.gov::d530a450-35f2-4f3d-8e13-fe29881554a6" providerId="AD" clId="Web-{3C94B58A-AF5A-1734-09FA-05BC0903FE1B}" dt="2023-08-25T11:23:47.951" v="12950" actId="20577"/>
        <pc:sldMkLst>
          <pc:docMk/>
          <pc:sldMk cId="333703186" sldId="418"/>
        </pc:sldMkLst>
      </pc:sldChg>
      <pc:sldChg chg="ord modNotes">
        <pc:chgData name="Laura Snell" userId="S::lsnell@arc.gov::d530a450-35f2-4f3d-8e13-fe29881554a6" providerId="AD" clId="Web-{3C94B58A-AF5A-1734-09FA-05BC0903FE1B}" dt="2023-08-23T19:46:47.586" v="7218"/>
        <pc:sldMkLst>
          <pc:docMk/>
          <pc:sldMk cId="294499288" sldId="1404"/>
        </pc:sldMkLst>
      </pc:sldChg>
      <pc:sldChg chg="modSp modNotes">
        <pc:chgData name="Laura Snell" userId="S::lsnell@arc.gov::d530a450-35f2-4f3d-8e13-fe29881554a6" providerId="AD" clId="Web-{3C94B58A-AF5A-1734-09FA-05BC0903FE1B}" dt="2023-08-28T19:34:26.946" v="25005" actId="14100"/>
        <pc:sldMkLst>
          <pc:docMk/>
          <pc:sldMk cId="862145992" sldId="1406"/>
        </pc:sldMkLst>
      </pc:sldChg>
      <pc:sldChg chg="modNotes">
        <pc:chgData name="Laura Snell" userId="S::lsnell@arc.gov::d530a450-35f2-4f3d-8e13-fe29881554a6" providerId="AD" clId="Web-{3C94B58A-AF5A-1734-09FA-05BC0903FE1B}" dt="2023-08-25T17:51:04.814" v="16229"/>
        <pc:sldMkLst>
          <pc:docMk/>
          <pc:sldMk cId="2471105698" sldId="1407"/>
        </pc:sldMkLst>
      </pc:sldChg>
      <pc:sldChg chg="del">
        <pc:chgData name="Laura Snell" userId="S::lsnell@arc.gov::d530a450-35f2-4f3d-8e13-fe29881554a6" providerId="AD" clId="Web-{3C94B58A-AF5A-1734-09FA-05BC0903FE1B}" dt="2023-08-23T11:57:29.206" v="287"/>
        <pc:sldMkLst>
          <pc:docMk/>
          <pc:sldMk cId="3990047198" sldId="1411"/>
        </pc:sldMkLst>
      </pc:sldChg>
      <pc:sldChg chg="ord">
        <pc:chgData name="Laura Snell" userId="S::lsnell@arc.gov::d530a450-35f2-4f3d-8e13-fe29881554a6" providerId="AD" clId="Web-{3C94B58A-AF5A-1734-09FA-05BC0903FE1B}" dt="2023-08-29T11:22:19.186" v="25006"/>
        <pc:sldMkLst>
          <pc:docMk/>
          <pc:sldMk cId="2651787772" sldId="1413"/>
        </pc:sldMkLst>
      </pc:sldChg>
      <pc:sldChg chg="modNotes">
        <pc:chgData name="Laura Snell" userId="S::lsnell@arc.gov::d530a450-35f2-4f3d-8e13-fe29881554a6" providerId="AD" clId="Web-{3C94B58A-AF5A-1734-09FA-05BC0903FE1B}" dt="2023-08-24T14:33:00.022" v="9784"/>
        <pc:sldMkLst>
          <pc:docMk/>
          <pc:sldMk cId="2956604355" sldId="1418"/>
        </pc:sldMkLst>
      </pc:sldChg>
      <pc:sldChg chg="modNotes">
        <pc:chgData name="Laura Snell" userId="S::lsnell@arc.gov::d530a450-35f2-4f3d-8e13-fe29881554a6" providerId="AD" clId="Web-{3C94B58A-AF5A-1734-09FA-05BC0903FE1B}" dt="2023-08-24T17:06:20.050" v="11675"/>
        <pc:sldMkLst>
          <pc:docMk/>
          <pc:sldMk cId="2383156830" sldId="1420"/>
        </pc:sldMkLst>
      </pc:sldChg>
      <pc:sldChg chg="modNotes">
        <pc:chgData name="Laura Snell" userId="S::lsnell@arc.gov::d530a450-35f2-4f3d-8e13-fe29881554a6" providerId="AD" clId="Web-{3C94B58A-AF5A-1734-09FA-05BC0903FE1B}" dt="2023-08-28T10:39:58.972" v="17247"/>
        <pc:sldMkLst>
          <pc:docMk/>
          <pc:sldMk cId="1852379444" sldId="1421"/>
        </pc:sldMkLst>
      </pc:sldChg>
      <pc:sldChg chg="modNotes">
        <pc:chgData name="Laura Snell" userId="S::lsnell@arc.gov::d530a450-35f2-4f3d-8e13-fe29881554a6" providerId="AD" clId="Web-{3C94B58A-AF5A-1734-09FA-05BC0903FE1B}" dt="2023-08-28T12:09:36.323" v="17860"/>
        <pc:sldMkLst>
          <pc:docMk/>
          <pc:sldMk cId="2385295467" sldId="1422"/>
        </pc:sldMkLst>
      </pc:sldChg>
      <pc:sldChg chg="modNotes">
        <pc:chgData name="Laura Snell" userId="S::lsnell@arc.gov::d530a450-35f2-4f3d-8e13-fe29881554a6" providerId="AD" clId="Web-{3C94B58A-AF5A-1734-09FA-05BC0903FE1B}" dt="2023-08-28T12:33:54.964" v="18362"/>
        <pc:sldMkLst>
          <pc:docMk/>
          <pc:sldMk cId="2417557624" sldId="1423"/>
        </pc:sldMkLst>
      </pc:sldChg>
      <pc:sldChg chg="modNotes">
        <pc:chgData name="Laura Snell" userId="S::lsnell@arc.gov::d530a450-35f2-4f3d-8e13-fe29881554a6" providerId="AD" clId="Web-{3C94B58A-AF5A-1734-09FA-05BC0903FE1B}" dt="2023-08-24T14:20:25.948" v="8907"/>
        <pc:sldMkLst>
          <pc:docMk/>
          <pc:sldMk cId="3606311243" sldId="1424"/>
        </pc:sldMkLst>
      </pc:sldChg>
      <pc:sldChg chg="modNotes">
        <pc:chgData name="Laura Snell" userId="S::lsnell@arc.gov::d530a450-35f2-4f3d-8e13-fe29881554a6" providerId="AD" clId="Web-{3C94B58A-AF5A-1734-09FA-05BC0903FE1B}" dt="2023-08-24T17:04:59.252" v="11624"/>
        <pc:sldMkLst>
          <pc:docMk/>
          <pc:sldMk cId="2906477152" sldId="1430"/>
        </pc:sldMkLst>
      </pc:sldChg>
      <pc:sldChg chg="modSp modNotes">
        <pc:chgData name="Laura Snell" userId="S::lsnell@arc.gov::d530a450-35f2-4f3d-8e13-fe29881554a6" providerId="AD" clId="Web-{3C94B58A-AF5A-1734-09FA-05BC0903FE1B}" dt="2023-08-24T17:07:32.646" v="11694"/>
        <pc:sldMkLst>
          <pc:docMk/>
          <pc:sldMk cId="3425283789" sldId="1431"/>
        </pc:sldMkLst>
      </pc:sldChg>
      <pc:sldChg chg="modNotes">
        <pc:chgData name="Laura Snell" userId="S::lsnell@arc.gov::d530a450-35f2-4f3d-8e13-fe29881554a6" providerId="AD" clId="Web-{3C94B58A-AF5A-1734-09FA-05BC0903FE1B}" dt="2023-08-25T17:57:05.760" v="16256"/>
        <pc:sldMkLst>
          <pc:docMk/>
          <pc:sldMk cId="4030844416" sldId="1432"/>
        </pc:sldMkLst>
      </pc:sldChg>
      <pc:sldChg chg="modNotes">
        <pc:chgData name="Laura Snell" userId="S::lsnell@arc.gov::d530a450-35f2-4f3d-8e13-fe29881554a6" providerId="AD" clId="Web-{3C94B58A-AF5A-1734-09FA-05BC0903FE1B}" dt="2023-08-25T17:57:50.058" v="16290"/>
        <pc:sldMkLst>
          <pc:docMk/>
          <pc:sldMk cId="1773404259" sldId="1433"/>
        </pc:sldMkLst>
      </pc:sldChg>
      <pc:sldChg chg="modNotes">
        <pc:chgData name="Laura Snell" userId="S::lsnell@arc.gov::d530a450-35f2-4f3d-8e13-fe29881554a6" providerId="AD" clId="Web-{3C94B58A-AF5A-1734-09FA-05BC0903FE1B}" dt="2023-08-25T17:58:15.278" v="16312"/>
        <pc:sldMkLst>
          <pc:docMk/>
          <pc:sldMk cId="3730710443" sldId="1434"/>
        </pc:sldMkLst>
      </pc:sldChg>
      <pc:sldChg chg="del">
        <pc:chgData name="Laura Snell" userId="S::lsnell@arc.gov::d530a450-35f2-4f3d-8e13-fe29881554a6" providerId="AD" clId="Web-{3C94B58A-AF5A-1734-09FA-05BC0903FE1B}" dt="2023-08-24T16:01:47.203" v="11186"/>
        <pc:sldMkLst>
          <pc:docMk/>
          <pc:sldMk cId="1471271503" sldId="1435"/>
        </pc:sldMkLst>
      </pc:sldChg>
      <pc:sldChg chg="del">
        <pc:chgData name="Laura Snell" userId="S::lsnell@arc.gov::d530a450-35f2-4f3d-8e13-fe29881554a6" providerId="AD" clId="Web-{3C94B58A-AF5A-1734-09FA-05BC0903FE1B}" dt="2023-08-24T16:01:49.781" v="11187"/>
        <pc:sldMkLst>
          <pc:docMk/>
          <pc:sldMk cId="2469738060" sldId="1436"/>
        </pc:sldMkLst>
      </pc:sldChg>
      <pc:sldChg chg="del">
        <pc:chgData name="Laura Snell" userId="S::lsnell@arc.gov::d530a450-35f2-4f3d-8e13-fe29881554a6" providerId="AD" clId="Web-{3C94B58A-AF5A-1734-09FA-05BC0903FE1B}" dt="2023-08-24T16:02:22.297" v="11188"/>
        <pc:sldMkLst>
          <pc:docMk/>
          <pc:sldMk cId="2603182415" sldId="1437"/>
        </pc:sldMkLst>
      </pc:sldChg>
      <pc:sldChg chg="del">
        <pc:chgData name="Laura Snell" userId="S::lsnell@arc.gov::d530a450-35f2-4f3d-8e13-fe29881554a6" providerId="AD" clId="Web-{3C94B58A-AF5A-1734-09FA-05BC0903FE1B}" dt="2023-08-24T16:01:43.468" v="11185"/>
        <pc:sldMkLst>
          <pc:docMk/>
          <pc:sldMk cId="1327788462" sldId="1438"/>
        </pc:sldMkLst>
      </pc:sldChg>
      <pc:sldChg chg="del">
        <pc:chgData name="Laura Snell" userId="S::lsnell@arc.gov::d530a450-35f2-4f3d-8e13-fe29881554a6" providerId="AD" clId="Web-{3C94B58A-AF5A-1734-09FA-05BC0903FE1B}" dt="2023-08-24T16:01:39.609" v="11184"/>
        <pc:sldMkLst>
          <pc:docMk/>
          <pc:sldMk cId="2487075555" sldId="1439"/>
        </pc:sldMkLst>
      </pc:sldChg>
      <pc:sldChg chg="modNotes">
        <pc:chgData name="Laura Snell" userId="S::lsnell@arc.gov::d530a450-35f2-4f3d-8e13-fe29881554a6" providerId="AD" clId="Web-{3C94B58A-AF5A-1734-09FA-05BC0903FE1B}" dt="2023-08-23T19:44:04.677" v="7147"/>
        <pc:sldMkLst>
          <pc:docMk/>
          <pc:sldMk cId="43552149" sldId="1440"/>
        </pc:sldMkLst>
      </pc:sldChg>
      <pc:sldChg chg="addSp delSp modSp ord addAnim delAnim modAnim modNotes">
        <pc:chgData name="Laura Snell" userId="S::lsnell@arc.gov::d530a450-35f2-4f3d-8e13-fe29881554a6" providerId="AD" clId="Web-{3C94B58A-AF5A-1734-09FA-05BC0903FE1B}" dt="2023-08-24T16:11:43.881" v="11192"/>
        <pc:sldMkLst>
          <pc:docMk/>
          <pc:sldMk cId="1546088506" sldId="1442"/>
        </pc:sldMkLst>
      </pc:sldChg>
      <pc:sldChg chg="modSp modNotes">
        <pc:chgData name="Laura Snell" userId="S::lsnell@arc.gov::d530a450-35f2-4f3d-8e13-fe29881554a6" providerId="AD" clId="Web-{3C94B58A-AF5A-1734-09FA-05BC0903FE1B}" dt="2023-08-28T12:59:38.467" v="19406" actId="20577"/>
        <pc:sldMkLst>
          <pc:docMk/>
          <pc:sldMk cId="3417314964" sldId="1444"/>
        </pc:sldMkLst>
      </pc:sldChg>
      <pc:sldChg chg="addSp delSp modSp modNotes">
        <pc:chgData name="Laura Snell" userId="S::lsnell@arc.gov::d530a450-35f2-4f3d-8e13-fe29881554a6" providerId="AD" clId="Web-{3C94B58A-AF5A-1734-09FA-05BC0903FE1B}" dt="2023-08-28T14:29:47.402" v="21952"/>
        <pc:sldMkLst>
          <pc:docMk/>
          <pc:sldMk cId="2531998327" sldId="1445"/>
        </pc:sldMkLst>
      </pc:sldChg>
      <pc:sldChg chg="addSp delSp modSp mod ord setBg modClrScheme chgLayout modNotes">
        <pc:chgData name="Laura Snell" userId="S::lsnell@arc.gov::d530a450-35f2-4f3d-8e13-fe29881554a6" providerId="AD" clId="Web-{3C94B58A-AF5A-1734-09FA-05BC0903FE1B}" dt="2023-08-28T15:35:25.605" v="24983"/>
        <pc:sldMkLst>
          <pc:docMk/>
          <pc:sldMk cId="3008002768" sldId="1447"/>
        </pc:sldMkLst>
      </pc:sldChg>
      <pc:sldChg chg="add">
        <pc:chgData name="Laura Snell" userId="S::lsnell@arc.gov::d530a450-35f2-4f3d-8e13-fe29881554a6" providerId="AD" clId="Web-{3C94B58A-AF5A-1734-09FA-05BC0903FE1B}" dt="2023-08-23T11:58:43.411" v="289"/>
        <pc:sldMkLst>
          <pc:docMk/>
          <pc:sldMk cId="4069924514" sldId="1448"/>
        </pc:sldMkLst>
      </pc:sldChg>
      <pc:sldChg chg="addSp delSp modSp new modNotes">
        <pc:chgData name="Laura Snell" userId="S::lsnell@arc.gov::d530a450-35f2-4f3d-8e13-fe29881554a6" providerId="AD" clId="Web-{3C94B58A-AF5A-1734-09FA-05BC0903FE1B}" dt="2023-08-28T15:12:12.651" v="23808"/>
        <pc:sldMkLst>
          <pc:docMk/>
          <pc:sldMk cId="3211629249" sldId="1449"/>
        </pc:sldMkLst>
      </pc:sldChg>
      <pc:sldChg chg="modSp new del">
        <pc:chgData name="Laura Snell" userId="S::lsnell@arc.gov::d530a450-35f2-4f3d-8e13-fe29881554a6" providerId="AD" clId="Web-{3C94B58A-AF5A-1734-09FA-05BC0903FE1B}" dt="2023-08-24T15:17:28.767" v="10116"/>
        <pc:sldMkLst>
          <pc:docMk/>
          <pc:sldMk cId="3696106914" sldId="1450"/>
        </pc:sldMkLst>
      </pc:sldChg>
      <pc:sldChg chg="modSp new modNotes">
        <pc:chgData name="Laura Snell" userId="S::lsnell@arc.gov::d530a450-35f2-4f3d-8e13-fe29881554a6" providerId="AD" clId="Web-{3C94B58A-AF5A-1734-09FA-05BC0903FE1B}" dt="2023-08-25T17:54:45.272" v="16244"/>
        <pc:sldMkLst>
          <pc:docMk/>
          <pc:sldMk cId="3807376335" sldId="1450"/>
        </pc:sldMkLst>
      </pc:sldChg>
      <pc:sldMasterChg chg="add addSldLayout">
        <pc:chgData name="Laura Snell" userId="S::lsnell@arc.gov::d530a450-35f2-4f3d-8e13-fe29881554a6" providerId="AD" clId="Web-{3C94B58A-AF5A-1734-09FA-05BC0903FE1B}" dt="2023-08-23T11:58:43.411" v="289"/>
        <pc:sldMasterMkLst>
          <pc:docMk/>
          <pc:sldMasterMk cId="2631766394" sldId="2147483648"/>
        </pc:sldMasterMkLst>
        <pc:sldLayoutChg chg="add">
          <pc:chgData name="Laura Snell" userId="S::lsnell@arc.gov::d530a450-35f2-4f3d-8e13-fe29881554a6" providerId="AD" clId="Web-{3C94B58A-AF5A-1734-09FA-05BC0903FE1B}" dt="2023-08-23T11:58:43.411" v="289"/>
          <pc:sldLayoutMkLst>
            <pc:docMk/>
            <pc:sldMasterMk cId="2631766394" sldId="2147483648"/>
            <pc:sldLayoutMk cId="467063574" sldId="2147483649"/>
          </pc:sldLayoutMkLst>
        </pc:sldLayoutChg>
        <pc:sldLayoutChg chg="add">
          <pc:chgData name="Laura Snell" userId="S::lsnell@arc.gov::d530a450-35f2-4f3d-8e13-fe29881554a6" providerId="AD" clId="Web-{3C94B58A-AF5A-1734-09FA-05BC0903FE1B}" dt="2023-08-23T11:58:43.411" v="289"/>
          <pc:sldLayoutMkLst>
            <pc:docMk/>
            <pc:sldMasterMk cId="2631766394" sldId="2147483648"/>
            <pc:sldLayoutMk cId="3951054119" sldId="2147483650"/>
          </pc:sldLayoutMkLst>
        </pc:sldLayoutChg>
        <pc:sldLayoutChg chg="add">
          <pc:chgData name="Laura Snell" userId="S::lsnell@arc.gov::d530a450-35f2-4f3d-8e13-fe29881554a6" providerId="AD" clId="Web-{3C94B58A-AF5A-1734-09FA-05BC0903FE1B}" dt="2023-08-23T11:58:43.411" v="289"/>
          <pc:sldLayoutMkLst>
            <pc:docMk/>
            <pc:sldMasterMk cId="2631766394" sldId="2147483648"/>
            <pc:sldLayoutMk cId="3851310449" sldId="2147483651"/>
          </pc:sldLayoutMkLst>
        </pc:sldLayoutChg>
        <pc:sldLayoutChg chg="add">
          <pc:chgData name="Laura Snell" userId="S::lsnell@arc.gov::d530a450-35f2-4f3d-8e13-fe29881554a6" providerId="AD" clId="Web-{3C94B58A-AF5A-1734-09FA-05BC0903FE1B}" dt="2023-08-23T11:58:43.411" v="289"/>
          <pc:sldLayoutMkLst>
            <pc:docMk/>
            <pc:sldMasterMk cId="2631766394" sldId="2147483648"/>
            <pc:sldLayoutMk cId="152800625" sldId="2147483652"/>
          </pc:sldLayoutMkLst>
        </pc:sldLayoutChg>
        <pc:sldLayoutChg chg="add">
          <pc:chgData name="Laura Snell" userId="S::lsnell@arc.gov::d530a450-35f2-4f3d-8e13-fe29881554a6" providerId="AD" clId="Web-{3C94B58A-AF5A-1734-09FA-05BC0903FE1B}" dt="2023-08-23T11:58:43.411" v="289"/>
          <pc:sldLayoutMkLst>
            <pc:docMk/>
            <pc:sldMasterMk cId="2631766394" sldId="2147483648"/>
            <pc:sldLayoutMk cId="1496638800" sldId="2147483653"/>
          </pc:sldLayoutMkLst>
        </pc:sldLayoutChg>
        <pc:sldLayoutChg chg="add">
          <pc:chgData name="Laura Snell" userId="S::lsnell@arc.gov::d530a450-35f2-4f3d-8e13-fe29881554a6" providerId="AD" clId="Web-{3C94B58A-AF5A-1734-09FA-05BC0903FE1B}" dt="2023-08-23T11:58:43.411" v="289"/>
          <pc:sldLayoutMkLst>
            <pc:docMk/>
            <pc:sldMasterMk cId="2631766394" sldId="2147483648"/>
            <pc:sldLayoutMk cId="896981090" sldId="2147483654"/>
          </pc:sldLayoutMkLst>
        </pc:sldLayoutChg>
        <pc:sldLayoutChg chg="add">
          <pc:chgData name="Laura Snell" userId="S::lsnell@arc.gov::d530a450-35f2-4f3d-8e13-fe29881554a6" providerId="AD" clId="Web-{3C94B58A-AF5A-1734-09FA-05BC0903FE1B}" dt="2023-08-23T11:58:43.411" v="289"/>
          <pc:sldLayoutMkLst>
            <pc:docMk/>
            <pc:sldMasterMk cId="2631766394" sldId="2147483648"/>
            <pc:sldLayoutMk cId="1395493238" sldId="2147483655"/>
          </pc:sldLayoutMkLst>
        </pc:sldLayoutChg>
        <pc:sldLayoutChg chg="add">
          <pc:chgData name="Laura Snell" userId="S::lsnell@arc.gov::d530a450-35f2-4f3d-8e13-fe29881554a6" providerId="AD" clId="Web-{3C94B58A-AF5A-1734-09FA-05BC0903FE1B}" dt="2023-08-23T11:58:43.411" v="289"/>
          <pc:sldLayoutMkLst>
            <pc:docMk/>
            <pc:sldMasterMk cId="2631766394" sldId="2147483648"/>
            <pc:sldLayoutMk cId="747194087" sldId="2147483656"/>
          </pc:sldLayoutMkLst>
        </pc:sldLayoutChg>
        <pc:sldLayoutChg chg="add">
          <pc:chgData name="Laura Snell" userId="S::lsnell@arc.gov::d530a450-35f2-4f3d-8e13-fe29881554a6" providerId="AD" clId="Web-{3C94B58A-AF5A-1734-09FA-05BC0903FE1B}" dt="2023-08-23T11:58:43.411" v="289"/>
          <pc:sldLayoutMkLst>
            <pc:docMk/>
            <pc:sldMasterMk cId="2631766394" sldId="2147483648"/>
            <pc:sldLayoutMk cId="2061328954" sldId="2147483657"/>
          </pc:sldLayoutMkLst>
        </pc:sldLayoutChg>
        <pc:sldLayoutChg chg="add">
          <pc:chgData name="Laura Snell" userId="S::lsnell@arc.gov::d530a450-35f2-4f3d-8e13-fe29881554a6" providerId="AD" clId="Web-{3C94B58A-AF5A-1734-09FA-05BC0903FE1B}" dt="2023-08-23T11:58:43.411" v="289"/>
          <pc:sldLayoutMkLst>
            <pc:docMk/>
            <pc:sldMasterMk cId="2631766394" sldId="2147483648"/>
            <pc:sldLayoutMk cId="1753429036" sldId="2147483658"/>
          </pc:sldLayoutMkLst>
        </pc:sldLayoutChg>
        <pc:sldLayoutChg chg="add">
          <pc:chgData name="Laura Snell" userId="S::lsnell@arc.gov::d530a450-35f2-4f3d-8e13-fe29881554a6" providerId="AD" clId="Web-{3C94B58A-AF5A-1734-09FA-05BC0903FE1B}" dt="2023-08-23T11:58:43.411" v="289"/>
          <pc:sldLayoutMkLst>
            <pc:docMk/>
            <pc:sldMasterMk cId="2631766394" sldId="2147483648"/>
            <pc:sldLayoutMk cId="1504348723" sldId="2147483659"/>
          </pc:sldLayoutMkLst>
        </pc:sldLayoutChg>
        <pc:sldLayoutChg chg="add">
          <pc:chgData name="Laura Snell" userId="S::lsnell@arc.gov::d530a450-35f2-4f3d-8e13-fe29881554a6" providerId="AD" clId="Web-{3C94B58A-AF5A-1734-09FA-05BC0903FE1B}" dt="2023-08-23T11:58:43.411" v="289"/>
          <pc:sldLayoutMkLst>
            <pc:docMk/>
            <pc:sldMasterMk cId="2631766394" sldId="2147483648"/>
            <pc:sldLayoutMk cId="2084338883" sldId="2147483664"/>
          </pc:sldLayoutMkLst>
        </pc:sldLayoutChg>
        <pc:sldLayoutChg chg="add">
          <pc:chgData name="Laura Snell" userId="S::lsnell@arc.gov::d530a450-35f2-4f3d-8e13-fe29881554a6" providerId="AD" clId="Web-{3C94B58A-AF5A-1734-09FA-05BC0903FE1B}" dt="2023-08-23T11:58:43.411" v="289"/>
          <pc:sldLayoutMkLst>
            <pc:docMk/>
            <pc:sldMasterMk cId="2631766394" sldId="2147483648"/>
            <pc:sldLayoutMk cId="3240730927" sldId="2147483669"/>
          </pc:sldLayoutMkLst>
        </pc:sldLayoutChg>
        <pc:sldLayoutChg chg="add">
          <pc:chgData name="Laura Snell" userId="S::lsnell@arc.gov::d530a450-35f2-4f3d-8e13-fe29881554a6" providerId="AD" clId="Web-{3C94B58A-AF5A-1734-09FA-05BC0903FE1B}" dt="2023-08-23T11:58:43.411" v="289"/>
          <pc:sldLayoutMkLst>
            <pc:docMk/>
            <pc:sldMasterMk cId="2631766394" sldId="2147483648"/>
            <pc:sldLayoutMk cId="2106573352" sldId="2147483690"/>
          </pc:sldLayoutMkLst>
        </pc:sldLayoutChg>
        <pc:sldLayoutChg chg="add">
          <pc:chgData name="Laura Snell" userId="S::lsnell@arc.gov::d530a450-35f2-4f3d-8e13-fe29881554a6" providerId="AD" clId="Web-{3C94B58A-AF5A-1734-09FA-05BC0903FE1B}" dt="2023-08-23T11:58:43.411" v="289"/>
          <pc:sldLayoutMkLst>
            <pc:docMk/>
            <pc:sldMasterMk cId="2631766394" sldId="2147483648"/>
            <pc:sldLayoutMk cId="3196964979" sldId="2147483717"/>
          </pc:sldLayoutMkLst>
        </pc:sldLayoutChg>
        <pc:sldLayoutChg chg="add">
          <pc:chgData name="Laura Snell" userId="S::lsnell@arc.gov::d530a450-35f2-4f3d-8e13-fe29881554a6" providerId="AD" clId="Web-{3C94B58A-AF5A-1734-09FA-05BC0903FE1B}" dt="2023-08-23T11:58:43.411" v="289"/>
          <pc:sldLayoutMkLst>
            <pc:docMk/>
            <pc:sldMasterMk cId="2631766394" sldId="2147483648"/>
            <pc:sldLayoutMk cId="730774114" sldId="2147483725"/>
          </pc:sldLayoutMkLst>
        </pc:sldLayoutChg>
        <pc:sldLayoutChg chg="add">
          <pc:chgData name="Laura Snell" userId="S::lsnell@arc.gov::d530a450-35f2-4f3d-8e13-fe29881554a6" providerId="AD" clId="Web-{3C94B58A-AF5A-1734-09FA-05BC0903FE1B}" dt="2023-08-23T11:58:43.411" v="289"/>
          <pc:sldLayoutMkLst>
            <pc:docMk/>
            <pc:sldMasterMk cId="2631766394" sldId="2147483648"/>
            <pc:sldLayoutMk cId="2094355610" sldId="2147483973"/>
          </pc:sldLayoutMkLst>
        </pc:sldLayoutChg>
        <pc:sldLayoutChg chg="add">
          <pc:chgData name="Laura Snell" userId="S::lsnell@arc.gov::d530a450-35f2-4f3d-8e13-fe29881554a6" providerId="AD" clId="Web-{3C94B58A-AF5A-1734-09FA-05BC0903FE1B}" dt="2023-08-23T11:58:43.411" v="289"/>
          <pc:sldLayoutMkLst>
            <pc:docMk/>
            <pc:sldMasterMk cId="2631766394" sldId="2147483648"/>
            <pc:sldLayoutMk cId="989319988" sldId="2147484156"/>
          </pc:sldLayoutMkLst>
        </pc:sldLayoutChg>
        <pc:sldLayoutChg chg="add">
          <pc:chgData name="Laura Snell" userId="S::lsnell@arc.gov::d530a450-35f2-4f3d-8e13-fe29881554a6" providerId="AD" clId="Web-{3C94B58A-AF5A-1734-09FA-05BC0903FE1B}" dt="2023-08-23T11:58:43.411" v="289"/>
          <pc:sldLayoutMkLst>
            <pc:docMk/>
            <pc:sldMasterMk cId="2631766394" sldId="2147483648"/>
            <pc:sldLayoutMk cId="1262972071" sldId="2147484157"/>
          </pc:sldLayoutMkLst>
        </pc:sldLayoutChg>
        <pc:sldLayoutChg chg="add">
          <pc:chgData name="Laura Snell" userId="S::lsnell@arc.gov::d530a450-35f2-4f3d-8e13-fe29881554a6" providerId="AD" clId="Web-{3C94B58A-AF5A-1734-09FA-05BC0903FE1B}" dt="2023-08-23T11:58:43.411" v="289"/>
          <pc:sldLayoutMkLst>
            <pc:docMk/>
            <pc:sldMasterMk cId="2631766394" sldId="2147483648"/>
            <pc:sldLayoutMk cId="918716272" sldId="2147484158"/>
          </pc:sldLayoutMkLst>
        </pc:sldLayoutChg>
        <pc:sldLayoutChg chg="add">
          <pc:chgData name="Laura Snell" userId="S::lsnell@arc.gov::d530a450-35f2-4f3d-8e13-fe29881554a6" providerId="AD" clId="Web-{3C94B58A-AF5A-1734-09FA-05BC0903FE1B}" dt="2023-08-23T11:58:43.411" v="289"/>
          <pc:sldLayoutMkLst>
            <pc:docMk/>
            <pc:sldMasterMk cId="2631766394" sldId="2147483648"/>
            <pc:sldLayoutMk cId="3792516780" sldId="2147484159"/>
          </pc:sldLayoutMkLst>
        </pc:sldLayoutChg>
        <pc:sldLayoutChg chg="add">
          <pc:chgData name="Laura Snell" userId="S::lsnell@arc.gov::d530a450-35f2-4f3d-8e13-fe29881554a6" providerId="AD" clId="Web-{3C94B58A-AF5A-1734-09FA-05BC0903FE1B}" dt="2023-08-23T11:58:43.411" v="289"/>
          <pc:sldLayoutMkLst>
            <pc:docMk/>
            <pc:sldMasterMk cId="2631766394" sldId="2147483648"/>
            <pc:sldLayoutMk cId="4043839644" sldId="2147484160"/>
          </pc:sldLayoutMkLst>
        </pc:sldLayoutChg>
      </pc:sldMasterChg>
      <pc:sldMasterChg chg="modSldLayout">
        <pc:chgData name="Laura Snell" userId="S::lsnell@arc.gov::d530a450-35f2-4f3d-8e13-fe29881554a6" providerId="AD" clId="Web-{3C94B58A-AF5A-1734-09FA-05BC0903FE1B}" dt="2023-08-23T11:58:43.411" v="289"/>
        <pc:sldMasterMkLst>
          <pc:docMk/>
          <pc:sldMasterMk cId="0" sldId="2147483754"/>
        </pc:sldMasterMkLst>
        <pc:sldLayoutChg chg="replId">
          <pc:chgData name="Laura Snell" userId="S::lsnell@arc.gov::d530a450-35f2-4f3d-8e13-fe29881554a6" providerId="AD" clId="Web-{3C94B58A-AF5A-1734-09FA-05BC0903FE1B}" dt="2023-08-23T11:58:43.411" v="289"/>
          <pc:sldLayoutMkLst>
            <pc:docMk/>
            <pc:sldMasterMk cId="0" sldId="2147483754"/>
            <pc:sldLayoutMk cId="0" sldId="2147484106"/>
          </pc:sldLayoutMkLst>
        </pc:sldLayoutChg>
        <pc:sldLayoutChg chg="replId">
          <pc:chgData name="Laura Snell" userId="S::lsnell@arc.gov::d530a450-35f2-4f3d-8e13-fe29881554a6" providerId="AD" clId="Web-{3C94B58A-AF5A-1734-09FA-05BC0903FE1B}" dt="2023-08-23T11:58:43.411" v="289"/>
          <pc:sldLayoutMkLst>
            <pc:docMk/>
            <pc:sldMasterMk cId="0" sldId="2147483754"/>
            <pc:sldLayoutMk cId="0" sldId="2147484110"/>
          </pc:sldLayoutMkLst>
        </pc:sldLayoutChg>
        <pc:sldLayoutChg chg="replId">
          <pc:chgData name="Laura Snell" userId="S::lsnell@arc.gov::d530a450-35f2-4f3d-8e13-fe29881554a6" providerId="AD" clId="Web-{3C94B58A-AF5A-1734-09FA-05BC0903FE1B}" dt="2023-08-23T11:58:43.411" v="289"/>
          <pc:sldLayoutMkLst>
            <pc:docMk/>
            <pc:sldMasterMk cId="0" sldId="2147483754"/>
            <pc:sldLayoutMk cId="2629331179" sldId="2147484150"/>
          </pc:sldLayoutMkLst>
        </pc:sldLayoutChg>
      </pc:sldMasterChg>
      <pc:sldMasterChg chg="replId">
        <pc:chgData name="Laura Snell" userId="S::lsnell@arc.gov::d530a450-35f2-4f3d-8e13-fe29881554a6" providerId="AD" clId="Web-{3C94B58A-AF5A-1734-09FA-05BC0903FE1B}" dt="2023-08-23T11:58:43.411" v="289"/>
        <pc:sldMasterMkLst>
          <pc:docMk/>
          <pc:sldMasterMk cId="0" sldId="2147484104"/>
        </pc:sldMasterMkLst>
      </pc:sldMasterChg>
    </pc:docChg>
  </pc:docChgLst>
  <pc:docChgLst>
    <pc:chgData name="Lexi Oliva" userId="S::loliva@arc.gov::25d7ad71-e1f5-490a-b971-88e35b101504" providerId="AD" clId="Web-{20C53B05-9F51-F64B-EF56-7FCA4027C36A}"/>
    <pc:docChg chg="modSld">
      <pc:chgData name="Lexi Oliva" userId="S::loliva@arc.gov::25d7ad71-e1f5-490a-b971-88e35b101504" providerId="AD" clId="Web-{20C53B05-9F51-F64B-EF56-7FCA4027C36A}" dt="2023-09-21T19:27:09.821" v="1" actId="20577"/>
      <pc:docMkLst>
        <pc:docMk/>
      </pc:docMkLst>
      <pc:sldChg chg="modSp">
        <pc:chgData name="Lexi Oliva" userId="S::loliva@arc.gov::25d7ad71-e1f5-490a-b971-88e35b101504" providerId="AD" clId="Web-{20C53B05-9F51-F64B-EF56-7FCA4027C36A}" dt="2023-09-21T19:27:09.821" v="1" actId="20577"/>
        <pc:sldMkLst>
          <pc:docMk/>
          <pc:sldMk cId="1163926431" sldId="324"/>
        </pc:sldMkLst>
      </pc:sldChg>
    </pc:docChg>
  </pc:docChgLst>
  <pc:docChgLst>
    <pc:chgData name="Lexi Oliva" userId="S::loliva@arc.gov::25d7ad71-e1f5-490a-b971-88e35b101504" providerId="AD" clId="Web-{FFB0A096-7838-DE9F-3602-1F9ECF206214}"/>
    <pc:docChg chg="modSld">
      <pc:chgData name="Lexi Oliva" userId="S::loliva@arc.gov::25d7ad71-e1f5-490a-b971-88e35b101504" providerId="AD" clId="Web-{FFB0A096-7838-DE9F-3602-1F9ECF206214}" dt="2025-02-03T19:31:57.814" v="0" actId="1076"/>
      <pc:docMkLst>
        <pc:docMk/>
      </pc:docMkLst>
      <pc:sldChg chg="modSp">
        <pc:chgData name="Lexi Oliva" userId="S::loliva@arc.gov::25d7ad71-e1f5-490a-b971-88e35b101504" providerId="AD" clId="Web-{FFB0A096-7838-DE9F-3602-1F9ECF206214}" dt="2025-02-03T19:31:57.814" v="0" actId="1076"/>
        <pc:sldMkLst>
          <pc:docMk/>
          <pc:sldMk cId="2194469987" sldId="1468"/>
        </pc:sldMkLst>
      </pc:sldChg>
    </pc:docChg>
  </pc:docChgLst>
  <pc:docChgLst>
    <pc:chgData name="Lexi Oliva" userId="S::loliva@arc.gov::25d7ad71-e1f5-490a-b971-88e35b101504" providerId="AD" clId="Web-{B8F2B5E3-B990-D390-78E6-48FD2A60BACB}"/>
    <pc:docChg chg="modSld">
      <pc:chgData name="Lexi Oliva" userId="S::loliva@arc.gov::25d7ad71-e1f5-490a-b971-88e35b101504" providerId="AD" clId="Web-{B8F2B5E3-B990-D390-78E6-48FD2A60BACB}" dt="2023-08-22T15:40:38.988" v="33" actId="1076"/>
      <pc:docMkLst>
        <pc:docMk/>
      </pc:docMkLst>
      <pc:sldChg chg="modSp">
        <pc:chgData name="Lexi Oliva" userId="S::loliva@arc.gov::25d7ad71-e1f5-490a-b971-88e35b101504" providerId="AD" clId="Web-{B8F2B5E3-B990-D390-78E6-48FD2A60BACB}" dt="2023-08-22T14:53:02.522" v="0" actId="14100"/>
        <pc:sldMkLst>
          <pc:docMk/>
          <pc:sldMk cId="968755432" sldId="1412"/>
        </pc:sldMkLst>
      </pc:sldChg>
      <pc:sldChg chg="addSp delSp modSp mod modClrScheme chgLayout">
        <pc:chgData name="Lexi Oliva" userId="S::loliva@arc.gov::25d7ad71-e1f5-490a-b971-88e35b101504" providerId="AD" clId="Web-{B8F2B5E3-B990-D390-78E6-48FD2A60BACB}" dt="2023-08-22T14:55:27.149" v="27" actId="1076"/>
        <pc:sldMkLst>
          <pc:docMk/>
          <pc:sldMk cId="2906477152" sldId="1430"/>
        </pc:sldMkLst>
      </pc:sldChg>
      <pc:sldChg chg="modSp">
        <pc:chgData name="Lexi Oliva" userId="S::loliva@arc.gov::25d7ad71-e1f5-490a-b971-88e35b101504" providerId="AD" clId="Web-{B8F2B5E3-B990-D390-78E6-48FD2A60BACB}" dt="2023-08-22T14:54:39.929" v="12" actId="14100"/>
        <pc:sldMkLst>
          <pc:docMk/>
          <pc:sldMk cId="3425283789" sldId="1431"/>
        </pc:sldMkLst>
      </pc:sldChg>
      <pc:sldChg chg="modSp">
        <pc:chgData name="Lexi Oliva" userId="S::loliva@arc.gov::25d7ad71-e1f5-490a-b971-88e35b101504" providerId="AD" clId="Web-{B8F2B5E3-B990-D390-78E6-48FD2A60BACB}" dt="2023-08-22T14:53:44.522" v="7" actId="14100"/>
        <pc:sldMkLst>
          <pc:docMk/>
          <pc:sldMk cId="4030844416" sldId="1432"/>
        </pc:sldMkLst>
      </pc:sldChg>
      <pc:sldChg chg="modSp">
        <pc:chgData name="Lexi Oliva" userId="S::loliva@arc.gov::25d7ad71-e1f5-490a-b971-88e35b101504" providerId="AD" clId="Web-{B8F2B5E3-B990-D390-78E6-48FD2A60BACB}" dt="2023-08-22T14:53:23.835" v="2" actId="20577"/>
        <pc:sldMkLst>
          <pc:docMk/>
          <pc:sldMk cId="3730710443" sldId="1434"/>
        </pc:sldMkLst>
      </pc:sldChg>
      <pc:sldChg chg="modSp">
        <pc:chgData name="Lexi Oliva" userId="S::loliva@arc.gov::25d7ad71-e1f5-490a-b971-88e35b101504" providerId="AD" clId="Web-{B8F2B5E3-B990-D390-78E6-48FD2A60BACB}" dt="2023-08-22T15:40:38.988" v="33" actId="1076"/>
        <pc:sldMkLst>
          <pc:docMk/>
          <pc:sldMk cId="1546088506" sldId="1442"/>
        </pc:sldMkLst>
      </pc:sldChg>
    </pc:docChg>
  </pc:docChgLst>
  <pc:docChgLst>
    <pc:chgData name="Lexi Oliva" userId="S::loliva@arc.gov::25d7ad71-e1f5-490a-b971-88e35b101504" providerId="AD" clId="Web-{F330A16C-DF9D-75B6-7C36-ED1FA2DA565A}"/>
    <pc:docChg chg="modSld">
      <pc:chgData name="Lexi Oliva" userId="S::loliva@arc.gov::25d7ad71-e1f5-490a-b971-88e35b101504" providerId="AD" clId="Web-{F330A16C-DF9D-75B6-7C36-ED1FA2DA565A}" dt="2025-08-06T14:35:10.365" v="103"/>
      <pc:docMkLst>
        <pc:docMk/>
      </pc:docMkLst>
      <pc:sldChg chg="modNotes">
        <pc:chgData name="Lexi Oliva" userId="S::loliva@arc.gov::25d7ad71-e1f5-490a-b971-88e35b101504" providerId="AD" clId="Web-{F330A16C-DF9D-75B6-7C36-ED1FA2DA565A}" dt="2025-08-06T14:34:47.755" v="81"/>
        <pc:sldMkLst>
          <pc:docMk/>
          <pc:sldMk cId="3211629249" sldId="1449"/>
        </pc:sldMkLst>
      </pc:sldChg>
      <pc:sldChg chg="modNotes">
        <pc:chgData name="Lexi Oliva" userId="S::loliva@arc.gov::25d7ad71-e1f5-490a-b971-88e35b101504" providerId="AD" clId="Web-{F330A16C-DF9D-75B6-7C36-ED1FA2DA565A}" dt="2025-08-06T14:35:10.365" v="103"/>
        <pc:sldMkLst>
          <pc:docMk/>
          <pc:sldMk cId="3564744605" sldId="1458"/>
        </pc:sldMkLst>
      </pc:sldChg>
      <pc:sldChg chg="modNotes">
        <pc:chgData name="Lexi Oliva" userId="S::loliva@arc.gov::25d7ad71-e1f5-490a-b971-88e35b101504" providerId="AD" clId="Web-{F330A16C-DF9D-75B6-7C36-ED1FA2DA565A}" dt="2025-08-06T14:09:48.180" v="2"/>
        <pc:sldMkLst>
          <pc:docMk/>
          <pc:sldMk cId="969820232" sldId="1770"/>
        </pc:sldMkLst>
      </pc:sldChg>
      <pc:sldChg chg="modNotes">
        <pc:chgData name="Lexi Oliva" userId="S::loliva@arc.gov::25d7ad71-e1f5-490a-b971-88e35b101504" providerId="AD" clId="Web-{F330A16C-DF9D-75B6-7C36-ED1FA2DA565A}" dt="2025-08-06T14:22:52.163" v="74"/>
        <pc:sldMkLst>
          <pc:docMk/>
          <pc:sldMk cId="2726919395" sldId="1791"/>
        </pc:sldMkLst>
      </pc:sldChg>
      <pc:sldChg chg="modNotes">
        <pc:chgData name="Lexi Oliva" userId="S::loliva@arc.gov::25d7ad71-e1f5-490a-b971-88e35b101504" providerId="AD" clId="Web-{F330A16C-DF9D-75B6-7C36-ED1FA2DA565A}" dt="2025-08-06T14:18:40.929" v="13"/>
        <pc:sldMkLst>
          <pc:docMk/>
          <pc:sldMk cId="3715159203" sldId="1800"/>
        </pc:sldMkLst>
      </pc:sldChg>
      <pc:sldChg chg="modNotes">
        <pc:chgData name="Lexi Oliva" userId="S::loliva@arc.gov::25d7ad71-e1f5-490a-b971-88e35b101504" providerId="AD" clId="Web-{F330A16C-DF9D-75B6-7C36-ED1FA2DA565A}" dt="2025-08-06T14:26:07.382" v="78"/>
        <pc:sldMkLst>
          <pc:docMk/>
          <pc:sldMk cId="3344495993" sldId="1807"/>
        </pc:sldMkLst>
      </pc:sldChg>
    </pc:docChg>
  </pc:docChgLst>
  <pc:docChgLst>
    <pc:chgData name="Lexi Oliva" userId="S::loliva@arc.gov::25d7ad71-e1f5-490a-b971-88e35b101504" providerId="AD" clId="Web-{5EF3FCEE-B205-15DF-33F1-CD1624F674D3}"/>
    <pc:docChg chg="addSld delSld modSld">
      <pc:chgData name="Lexi Oliva" userId="S::loliva@arc.gov::25d7ad71-e1f5-490a-b971-88e35b101504" providerId="AD" clId="Web-{5EF3FCEE-B205-15DF-33F1-CD1624F674D3}" dt="2024-09-16T17:34:37.845" v="14" actId="1076"/>
      <pc:docMkLst>
        <pc:docMk/>
      </pc:docMkLst>
      <pc:sldChg chg="del">
        <pc:chgData name="Lexi Oliva" userId="S::loliva@arc.gov::25d7ad71-e1f5-490a-b971-88e35b101504" providerId="AD" clId="Web-{5EF3FCEE-B205-15DF-33F1-CD1624F674D3}" dt="2024-09-16T17:33:09.312" v="0"/>
        <pc:sldMkLst>
          <pc:docMk/>
          <pc:sldMk cId="4069924514" sldId="1448"/>
        </pc:sldMkLst>
      </pc:sldChg>
      <pc:sldChg chg="addSp delSp modSp">
        <pc:chgData name="Lexi Oliva" userId="S::loliva@arc.gov::25d7ad71-e1f5-490a-b971-88e35b101504" providerId="AD" clId="Web-{5EF3FCEE-B205-15DF-33F1-CD1624F674D3}" dt="2024-09-16T17:33:37.766" v="4"/>
        <pc:sldMkLst>
          <pc:docMk/>
          <pc:sldMk cId="999762041" sldId="1455"/>
        </pc:sldMkLst>
      </pc:sldChg>
      <pc:sldChg chg="addSp delSp modSp new del">
        <pc:chgData name="Lexi Oliva" userId="S::loliva@arc.gov::25d7ad71-e1f5-490a-b971-88e35b101504" providerId="AD" clId="Web-{5EF3FCEE-B205-15DF-33F1-CD1624F674D3}" dt="2024-09-16T17:34:30.142" v="12"/>
        <pc:sldMkLst>
          <pc:docMk/>
          <pc:sldMk cId="2081706096" sldId="1461"/>
        </pc:sldMkLst>
      </pc:sldChg>
      <pc:sldChg chg="new del">
        <pc:chgData name="Lexi Oliva" userId="S::loliva@arc.gov::25d7ad71-e1f5-490a-b971-88e35b101504" providerId="AD" clId="Web-{5EF3FCEE-B205-15DF-33F1-CD1624F674D3}" dt="2024-09-16T17:34:23.642" v="9"/>
        <pc:sldMkLst>
          <pc:docMk/>
          <pc:sldMk cId="3533432800" sldId="1462"/>
        </pc:sldMkLst>
      </pc:sldChg>
      <pc:sldChg chg="modSp add del">
        <pc:chgData name="Lexi Oliva" userId="S::loliva@arc.gov::25d7ad71-e1f5-490a-b971-88e35b101504" providerId="AD" clId="Web-{5EF3FCEE-B205-15DF-33F1-CD1624F674D3}" dt="2024-09-16T17:34:37.845" v="14" actId="1076"/>
        <pc:sldMkLst>
          <pc:docMk/>
          <pc:sldMk cId="4273721257" sldId="1463"/>
        </pc:sldMkLst>
      </pc:sldChg>
    </pc:docChg>
  </pc:docChgLst>
  <pc:docChgLst>
    <pc:chgData name="Laura Snell" userId="S::lsnell@arc.gov::d530a450-35f2-4f3d-8e13-fe29881554a6" providerId="AD" clId="Web-{35584A1B-8264-7152-D863-EE2A01795C0E}"/>
    <pc:docChg chg="modSld">
      <pc:chgData name="Laura Snell" userId="S::lsnell@arc.gov::d530a450-35f2-4f3d-8e13-fe29881554a6" providerId="AD" clId="Web-{35584A1B-8264-7152-D863-EE2A01795C0E}" dt="2023-08-31T13:50:45.463" v="806"/>
      <pc:docMkLst>
        <pc:docMk/>
      </pc:docMkLst>
      <pc:sldChg chg="addSp delSp modSp">
        <pc:chgData name="Laura Snell" userId="S::lsnell@arc.gov::d530a450-35f2-4f3d-8e13-fe29881554a6" providerId="AD" clId="Web-{35584A1B-8264-7152-D863-EE2A01795C0E}" dt="2023-08-31T13:36:17.549" v="82"/>
        <pc:sldMkLst>
          <pc:docMk/>
          <pc:sldMk cId="2651787772" sldId="1413"/>
        </pc:sldMkLst>
      </pc:sldChg>
      <pc:sldChg chg="modNotes">
        <pc:chgData name="Laura Snell" userId="S::lsnell@arc.gov::d530a450-35f2-4f3d-8e13-fe29881554a6" providerId="AD" clId="Web-{35584A1B-8264-7152-D863-EE2A01795C0E}" dt="2023-08-31T13:50:45.463" v="806"/>
        <pc:sldMkLst>
          <pc:docMk/>
          <pc:sldMk cId="4069924514" sldId="1448"/>
        </pc:sldMkLst>
      </pc:sldChg>
      <pc:sldChg chg="modNotes">
        <pc:chgData name="Laura Snell" userId="S::lsnell@arc.gov::d530a450-35f2-4f3d-8e13-fe29881554a6" providerId="AD" clId="Web-{35584A1B-8264-7152-D863-EE2A01795C0E}" dt="2023-08-31T13:50:21.524" v="795"/>
        <pc:sldMkLst>
          <pc:docMk/>
          <pc:sldMk cId="4270974502" sldId="1452"/>
        </pc:sldMkLst>
      </pc:sldChg>
    </pc:docChg>
  </pc:docChgLst>
  <pc:docChgLst>
    <pc:chgData name="Laura Snell" userId="S::lsnell@arc.gov::d530a450-35f2-4f3d-8e13-fe29881554a6" providerId="AD" clId="Web-{025EC19B-4B9B-D52A-B61D-16FB596EF2D2}"/>
    <pc:docChg chg="">
      <pc:chgData name="Laura Snell" userId="S::lsnell@arc.gov::d530a450-35f2-4f3d-8e13-fe29881554a6" providerId="AD" clId="Web-{025EC19B-4B9B-D52A-B61D-16FB596EF2D2}" dt="2023-09-15T19:57:25.781" v="0"/>
      <pc:docMkLst>
        <pc:docMk/>
      </pc:docMkLst>
      <pc:sldChg chg="modCm">
        <pc:chgData name="Laura Snell" userId="S::lsnell@arc.gov::d530a450-35f2-4f3d-8e13-fe29881554a6" providerId="AD" clId="Web-{025EC19B-4B9B-D52A-B61D-16FB596EF2D2}" dt="2023-09-15T19:57:25.781" v="0"/>
        <pc:sldMkLst>
          <pc:docMk/>
          <pc:sldMk cId="2906477152" sldId="1430"/>
        </pc:sldMkLst>
        <pc:extLst>
          <p:ext xmlns:p="http://schemas.openxmlformats.org/presentationml/2006/main" uri="{D6D511B9-2390-475A-947B-AFAB55BFBCF1}">
            <pc226:cmChg xmlns:pc226="http://schemas.microsoft.com/office/powerpoint/2022/06/main/command" chg="">
              <pc226:chgData name="Laura Snell" userId="S::lsnell@arc.gov::d530a450-35f2-4f3d-8e13-fe29881554a6" providerId="AD" clId="Web-{025EC19B-4B9B-D52A-B61D-16FB596EF2D2}" dt="2023-09-15T19:57:25.781" v="0"/>
              <pc2:cmMkLst xmlns:pc2="http://schemas.microsoft.com/office/powerpoint/2019/9/main/command">
                <pc:docMk/>
                <pc:sldMk cId="2906477152" sldId="1430"/>
                <pc2:cmMk id="{E9AE404C-3C2D-4394-8892-F3094B0BE782}"/>
              </pc2:cmMkLst>
              <pc226:cmRplyChg chg="add">
                <pc226:chgData name="Laura Snell" userId="S::lsnell@arc.gov::d530a450-35f2-4f3d-8e13-fe29881554a6" providerId="AD" clId="Web-{025EC19B-4B9B-D52A-B61D-16FB596EF2D2}" dt="2023-09-15T19:57:25.781" v="0"/>
                <pc2:cmRplyMkLst xmlns:pc2="http://schemas.microsoft.com/office/powerpoint/2019/9/main/command">
                  <pc:docMk/>
                  <pc:sldMk cId="2906477152" sldId="1430"/>
                  <pc2:cmMk id="{E9AE404C-3C2D-4394-8892-F3094B0BE782}"/>
                  <pc2:cmRplyMk id="{4BFBD602-DECC-409E-999A-2ED8AD536EAF}"/>
                </pc2:cmRplyMkLst>
              </pc226:cmRplyChg>
            </pc226:cmChg>
          </p:ext>
        </pc:extLst>
      </pc:sldChg>
    </pc:docChg>
  </pc:docChgLst>
  <pc:docChgLst>
    <pc:chgData name="Laura Snell" userId="S::lsnell@arc.gov::d530a450-35f2-4f3d-8e13-fe29881554a6" providerId="AD" clId="Web-{AE360776-E814-C012-51AA-AF46E430D282}"/>
    <pc:docChg chg="modSld">
      <pc:chgData name="Laura Snell" userId="S::lsnell@arc.gov::d530a450-35f2-4f3d-8e13-fe29881554a6" providerId="AD" clId="Web-{AE360776-E814-C012-51AA-AF46E430D282}" dt="2023-09-21T17:12:45.415" v="1"/>
      <pc:docMkLst>
        <pc:docMk/>
      </pc:docMkLst>
    </pc:docChg>
  </pc:docChgLst>
  <pc:docChgLst>
    <pc:chgData name="Lexi Oliva" userId="S::loliva@arc.gov::25d7ad71-e1f5-490a-b971-88e35b101504" providerId="AD" clId="Web-{21C0F463-3536-2555-9175-5C9CC3F05F11}"/>
    <pc:docChg chg="modSld">
      <pc:chgData name="Lexi Oliva" userId="S::loliva@arc.gov::25d7ad71-e1f5-490a-b971-88e35b101504" providerId="AD" clId="Web-{21C0F463-3536-2555-9175-5C9CC3F05F11}" dt="2025-08-06T20:55:11.631" v="91"/>
      <pc:docMkLst>
        <pc:docMk/>
      </pc:docMkLst>
      <pc:sldChg chg="modSp modNotes">
        <pc:chgData name="Lexi Oliva" userId="S::loliva@arc.gov::25d7ad71-e1f5-490a-b971-88e35b101504" providerId="AD" clId="Web-{21C0F463-3536-2555-9175-5C9CC3F05F11}" dt="2025-08-06T20:47:46.558" v="29"/>
        <pc:sldMkLst>
          <pc:docMk/>
          <pc:sldMk cId="43552149" sldId="1440"/>
        </pc:sldMkLst>
        <pc:spChg chg="mod">
          <ac:chgData name="Lexi Oliva" userId="S::loliva@arc.gov::25d7ad71-e1f5-490a-b971-88e35b101504" providerId="AD" clId="Web-{21C0F463-3536-2555-9175-5C9CC3F05F11}" dt="2025-08-06T20:47:08.276" v="27" actId="20577"/>
          <ac:spMkLst>
            <pc:docMk/>
            <pc:sldMk cId="43552149" sldId="1440"/>
            <ac:spMk id="6" creationId="{A595100E-0B31-4185-BF38-39A33CE336F3}"/>
          </ac:spMkLst>
        </pc:spChg>
      </pc:sldChg>
      <pc:sldChg chg="modNotes">
        <pc:chgData name="Lexi Oliva" userId="S::loliva@arc.gov::25d7ad71-e1f5-490a-b971-88e35b101504" providerId="AD" clId="Web-{21C0F463-3536-2555-9175-5C9CC3F05F11}" dt="2025-08-06T20:50:41.701" v="35"/>
        <pc:sldMkLst>
          <pc:docMk/>
          <pc:sldMk cId="2849900512" sldId="1788"/>
        </pc:sldMkLst>
      </pc:sldChg>
      <pc:sldChg chg="modNotes">
        <pc:chgData name="Lexi Oliva" userId="S::loliva@arc.gov::25d7ad71-e1f5-490a-b971-88e35b101504" providerId="AD" clId="Web-{21C0F463-3536-2555-9175-5C9CC3F05F11}" dt="2025-08-06T20:53:39.130" v="76"/>
        <pc:sldMkLst>
          <pc:docMk/>
          <pc:sldMk cId="3895674847" sldId="1790"/>
        </pc:sldMkLst>
      </pc:sldChg>
      <pc:sldChg chg="modNotes">
        <pc:chgData name="Lexi Oliva" userId="S::loliva@arc.gov::25d7ad71-e1f5-490a-b971-88e35b101504" providerId="AD" clId="Web-{21C0F463-3536-2555-9175-5C9CC3F05F11}" dt="2025-08-06T20:51:34.248" v="37"/>
        <pc:sldMkLst>
          <pc:docMk/>
          <pc:sldMk cId="1453809147" sldId="1798"/>
        </pc:sldMkLst>
      </pc:sldChg>
      <pc:sldChg chg="modNotes">
        <pc:chgData name="Lexi Oliva" userId="S::loliva@arc.gov::25d7ad71-e1f5-490a-b971-88e35b101504" providerId="AD" clId="Web-{21C0F463-3536-2555-9175-5C9CC3F05F11}" dt="2025-08-06T20:55:11.631" v="91"/>
        <pc:sldMkLst>
          <pc:docMk/>
          <pc:sldMk cId="1092392609" sldId="1808"/>
        </pc:sldMkLst>
      </pc:sldChg>
    </pc:docChg>
  </pc:docChgLst>
  <pc:docChgLst>
    <pc:chgData name="Lexi Oliva" userId="S::loliva@arc.gov::25d7ad71-e1f5-490a-b971-88e35b101504" providerId="AD" clId="Web-{13AB3AB2-64EE-2847-832E-4F2F711A9434}"/>
    <pc:docChg chg="modSld">
      <pc:chgData name="Lexi Oliva" userId="S::loliva@arc.gov::25d7ad71-e1f5-490a-b971-88e35b101504" providerId="AD" clId="Web-{13AB3AB2-64EE-2847-832E-4F2F711A9434}" dt="2023-05-17T19:00:11.925" v="6" actId="20577"/>
      <pc:docMkLst>
        <pc:docMk/>
      </pc:docMkLst>
      <pc:sldChg chg="modSp">
        <pc:chgData name="Lexi Oliva" userId="S::loliva@arc.gov::25d7ad71-e1f5-490a-b971-88e35b101504" providerId="AD" clId="Web-{13AB3AB2-64EE-2847-832E-4F2F711A9434}" dt="2023-05-17T18:59:40.112" v="2" actId="20577"/>
        <pc:sldMkLst>
          <pc:docMk/>
          <pc:sldMk cId="3584929829" sldId="277"/>
        </pc:sldMkLst>
      </pc:sldChg>
      <pc:sldChg chg="modSp">
        <pc:chgData name="Lexi Oliva" userId="S::loliva@arc.gov::25d7ad71-e1f5-490a-b971-88e35b101504" providerId="AD" clId="Web-{13AB3AB2-64EE-2847-832E-4F2F711A9434}" dt="2023-05-17T19:00:11.925" v="6" actId="20577"/>
        <pc:sldMkLst>
          <pc:docMk/>
          <pc:sldMk cId="944609067" sldId="314"/>
        </pc:sldMkLst>
      </pc:sldChg>
      <pc:sldChg chg="modSp">
        <pc:chgData name="Lexi Oliva" userId="S::loliva@arc.gov::25d7ad71-e1f5-490a-b971-88e35b101504" providerId="AD" clId="Web-{13AB3AB2-64EE-2847-832E-4F2F711A9434}" dt="2023-05-17T18:59:51.940" v="3" actId="20577"/>
        <pc:sldMkLst>
          <pc:docMk/>
          <pc:sldMk cId="3990047198" sldId="1411"/>
        </pc:sldMkLst>
      </pc:sldChg>
    </pc:docChg>
  </pc:docChgLst>
  <pc:docChgLst>
    <pc:chgData name="Laura Snell" userId="S::lsnell@arc.gov::d530a450-35f2-4f3d-8e13-fe29881554a6" providerId="AD" clId="Web-{880C54C5-4BBF-831E-0908-B3F090BFB200}"/>
    <pc:docChg chg="modSld">
      <pc:chgData name="Laura Snell" userId="S::lsnell@arc.gov::d530a450-35f2-4f3d-8e13-fe29881554a6" providerId="AD" clId="Web-{880C54C5-4BBF-831E-0908-B3F090BFB200}" dt="2025-03-06T18:53:57.381" v="8" actId="20577"/>
      <pc:docMkLst>
        <pc:docMk/>
      </pc:docMkLst>
      <pc:sldChg chg="modSp">
        <pc:chgData name="Laura Snell" userId="S::lsnell@arc.gov::d530a450-35f2-4f3d-8e13-fe29881554a6" providerId="AD" clId="Web-{880C54C5-4BBF-831E-0908-B3F090BFB200}" dt="2025-03-06T18:53:57.381" v="8" actId="20577"/>
        <pc:sldMkLst>
          <pc:docMk/>
          <pc:sldMk cId="4030844416" sldId="1432"/>
        </pc:sldMkLst>
      </pc:sldChg>
    </pc:docChg>
  </pc:docChgLst>
  <pc:docChgLst>
    <pc:chgData name="Laura Snell" userId="S::lsnell@arc.gov::d530a450-35f2-4f3d-8e13-fe29881554a6" providerId="AD" clId="Web-{4F597173-6790-3489-ED94-3C7863B0E2C6}"/>
    <pc:docChg chg="modSld">
      <pc:chgData name="Laura Snell" userId="S::lsnell@arc.gov::d530a450-35f2-4f3d-8e13-fe29881554a6" providerId="AD" clId="Web-{4F597173-6790-3489-ED94-3C7863B0E2C6}" dt="2023-09-19T11:58:01.958" v="7"/>
      <pc:docMkLst>
        <pc:docMk/>
      </pc:docMkLst>
      <pc:sldChg chg="modCm">
        <pc:chgData name="Laura Snell" userId="S::lsnell@arc.gov::d530a450-35f2-4f3d-8e13-fe29881554a6" providerId="AD" clId="Web-{4F597173-6790-3489-ED94-3C7863B0E2C6}" dt="2023-09-19T11:57:50.630" v="6"/>
        <pc:sldMkLst>
          <pc:docMk/>
          <pc:sldMk cId="1760493567" sldId="317"/>
        </pc:sldMkLst>
        <pc:extLst>
          <p:ext xmlns:p="http://schemas.openxmlformats.org/presentationml/2006/main" uri="{D6D511B9-2390-475A-947B-AFAB55BFBCF1}">
            <pc226:cmChg xmlns:pc226="http://schemas.microsoft.com/office/powerpoint/2022/06/main/command" chg="mod">
              <pc226:chgData name="Laura Snell" userId="S::lsnell@arc.gov::d530a450-35f2-4f3d-8e13-fe29881554a6" providerId="AD" clId="Web-{4F597173-6790-3489-ED94-3C7863B0E2C6}" dt="2023-09-19T11:57:50.630" v="6"/>
              <pc2:cmMkLst xmlns:pc2="http://schemas.microsoft.com/office/powerpoint/2019/9/main/command">
                <pc:docMk/>
                <pc:sldMk cId="1760493567" sldId="317"/>
                <pc2:cmMk id="{B52F5ADA-36AB-4F94-B123-60930A58AE07}"/>
              </pc2:cmMkLst>
            </pc226:cmChg>
          </p:ext>
        </pc:extLst>
      </pc:sldChg>
      <pc:sldChg chg="modSp">
        <pc:chgData name="Laura Snell" userId="S::lsnell@arc.gov::d530a450-35f2-4f3d-8e13-fe29881554a6" providerId="AD" clId="Web-{4F597173-6790-3489-ED94-3C7863B0E2C6}" dt="2023-09-18T17:42:17.839" v="5" actId="20577"/>
        <pc:sldMkLst>
          <pc:docMk/>
          <pc:sldMk cId="968755432" sldId="1412"/>
        </pc:sldMkLst>
      </pc:sldChg>
      <pc:sldChg chg="modCm">
        <pc:chgData name="Laura Snell" userId="S::lsnell@arc.gov::d530a450-35f2-4f3d-8e13-fe29881554a6" providerId="AD" clId="Web-{4F597173-6790-3489-ED94-3C7863B0E2C6}" dt="2023-09-19T11:58:01.958" v="7"/>
        <pc:sldMkLst>
          <pc:docMk/>
          <pc:sldMk cId="2651787772" sldId="1413"/>
        </pc:sldMkLst>
        <pc:extLst>
          <p:ext xmlns:p="http://schemas.openxmlformats.org/presentationml/2006/main" uri="{D6D511B9-2390-475A-947B-AFAB55BFBCF1}">
            <pc226:cmChg xmlns:pc226="http://schemas.microsoft.com/office/powerpoint/2022/06/main/command" chg="mod">
              <pc226:chgData name="Laura Snell" userId="S::lsnell@arc.gov::d530a450-35f2-4f3d-8e13-fe29881554a6" providerId="AD" clId="Web-{4F597173-6790-3489-ED94-3C7863B0E2C6}" dt="2023-09-19T11:58:01.958" v="7"/>
              <pc2:cmMkLst xmlns:pc2="http://schemas.microsoft.com/office/powerpoint/2019/9/main/command">
                <pc:docMk/>
                <pc:sldMk cId="2651787772" sldId="1413"/>
                <pc2:cmMk id="{85B931C6-44F9-47BA-AB71-5170B048FF22}"/>
              </pc2:cmMkLst>
              <pc226:cmRplyChg chg="add">
                <pc226:chgData name="Laura Snell" userId="S::lsnell@arc.gov::d530a450-35f2-4f3d-8e13-fe29881554a6" providerId="AD" clId="Web-{4F597173-6790-3489-ED94-3C7863B0E2C6}" dt="2023-09-18T14:31:19.867" v="0"/>
                <pc2:cmRplyMkLst xmlns:pc2="http://schemas.microsoft.com/office/powerpoint/2019/9/main/command">
                  <pc:docMk/>
                  <pc:sldMk cId="2651787772" sldId="1413"/>
                  <pc2:cmMk id="{85B931C6-44F9-47BA-AB71-5170B048FF22}"/>
                  <pc2:cmRplyMk id="{56270B82-7D65-46B9-AC02-E4720D9C27EE}"/>
                </pc2:cmRplyMkLst>
              </pc226:cmRplyChg>
            </pc226:cmChg>
          </p:ext>
        </pc:extLst>
      </pc:sldChg>
    </pc:docChg>
  </pc:docChgLst>
  <pc:docChgLst>
    <pc:chgData name="Laura Snell" userId="S::lsnell@arc.gov::d530a450-35f2-4f3d-8e13-fe29881554a6" providerId="AD" clId="Web-{60A3BB12-28C8-A2F3-4866-B8AF961737AF}"/>
    <pc:docChg chg="addSld delSld">
      <pc:chgData name="Laura Snell" userId="S::lsnell@arc.gov::d530a450-35f2-4f3d-8e13-fe29881554a6" providerId="AD" clId="Web-{60A3BB12-28C8-A2F3-4866-B8AF961737AF}" dt="2023-09-05T15:54:03.858" v="1"/>
      <pc:docMkLst>
        <pc:docMk/>
      </pc:docMkLst>
      <pc:sldChg chg="del">
        <pc:chgData name="Laura Snell" userId="S::lsnell@arc.gov::d530a450-35f2-4f3d-8e13-fe29881554a6" providerId="AD" clId="Web-{60A3BB12-28C8-A2F3-4866-B8AF961737AF}" dt="2023-09-05T15:54:03.858" v="1"/>
        <pc:sldMkLst>
          <pc:docMk/>
          <pc:sldMk cId="1546088506" sldId="1442"/>
        </pc:sldMkLst>
      </pc:sldChg>
      <pc:sldChg chg="add">
        <pc:chgData name="Laura Snell" userId="S::lsnell@arc.gov::d530a450-35f2-4f3d-8e13-fe29881554a6" providerId="AD" clId="Web-{60A3BB12-28C8-A2F3-4866-B8AF961737AF}" dt="2023-09-05T15:54:00.561" v="0"/>
        <pc:sldMkLst>
          <pc:docMk/>
          <pc:sldMk cId="2432623404" sldId="1456"/>
        </pc:sldMkLst>
      </pc:sldChg>
    </pc:docChg>
  </pc:docChgLst>
  <pc:docChgLst>
    <pc:chgData name="Bettina Jones" userId="S::bjones2@arc.gov::fbe00d50-0edf-4896-9332-b8063b27892b" providerId="AD" clId="Web-{38CE0861-C10E-64C4-963D-F042FABA428D}"/>
    <pc:docChg chg="mod">
      <pc:chgData name="Bettina Jones" userId="S::bjones2@arc.gov::fbe00d50-0edf-4896-9332-b8063b27892b" providerId="AD" clId="Web-{38CE0861-C10E-64C4-963D-F042FABA428D}" dt="2024-10-17T19:05:46.510" v="0"/>
      <pc:docMkLst>
        <pc:docMk/>
      </pc:docMkLst>
    </pc:docChg>
  </pc:docChgLst>
  <pc:docChgLst>
    <pc:chgData name="Laura Snell" userId="S::lsnell@arc.gov::d530a450-35f2-4f3d-8e13-fe29881554a6" providerId="AD" clId="Web-{4A4650A5-F779-716E-A810-190726C51E04}"/>
    <pc:docChg chg="sldOrd">
      <pc:chgData name="Laura Snell" userId="S::lsnell@arc.gov::d530a450-35f2-4f3d-8e13-fe29881554a6" providerId="AD" clId="Web-{4A4650A5-F779-716E-A810-190726C51E04}" dt="2023-09-19T12:04:34.522" v="0"/>
      <pc:docMkLst>
        <pc:docMk/>
      </pc:docMkLst>
      <pc:sldChg chg="ord">
        <pc:chgData name="Laura Snell" userId="S::lsnell@arc.gov::d530a450-35f2-4f3d-8e13-fe29881554a6" providerId="AD" clId="Web-{4A4650A5-F779-716E-A810-190726C51E04}" dt="2023-09-19T12:04:34.522" v="0"/>
        <pc:sldMkLst>
          <pc:docMk/>
          <pc:sldMk cId="3584929829" sldId="277"/>
        </pc:sldMkLst>
      </pc:sldChg>
    </pc:docChg>
  </pc:docChgLst>
  <pc:docChgLst>
    <pc:chgData name="Laura Snell" userId="S::lsnell@arc.gov::d530a450-35f2-4f3d-8e13-fe29881554a6" providerId="AD" clId="Web-{F52C3E83-3224-3148-866C-B973B026C272}"/>
    <pc:docChg chg="modSld">
      <pc:chgData name="Laura Snell" userId="S::lsnell@arc.gov::d530a450-35f2-4f3d-8e13-fe29881554a6" providerId="AD" clId="Web-{F52C3E83-3224-3148-866C-B973B026C272}" dt="2025-03-31T11:59:17.056" v="6"/>
      <pc:docMkLst>
        <pc:docMk/>
      </pc:docMkLst>
    </pc:docChg>
  </pc:docChgLst>
  <pc:docChgLst>
    <pc:chgData name="Lexi Oliva" userId="S::loliva@arc.gov::25d7ad71-e1f5-490a-b971-88e35b101504" providerId="AD" clId="Web-{50E7CEC7-4452-3068-4018-961901219EBC}"/>
    <pc:docChg chg="modSld">
      <pc:chgData name="Lexi Oliva" userId="S::loliva@arc.gov::25d7ad71-e1f5-490a-b971-88e35b101504" providerId="AD" clId="Web-{50E7CEC7-4452-3068-4018-961901219EBC}" dt="2023-09-15T19:50:12.953" v="25"/>
      <pc:docMkLst>
        <pc:docMk/>
      </pc:docMkLst>
      <pc:sldChg chg="modCm">
        <pc:chgData name="Lexi Oliva" userId="S::loliva@arc.gov::25d7ad71-e1f5-490a-b971-88e35b101504" providerId="AD" clId="Web-{50E7CEC7-4452-3068-4018-961901219EBC}" dt="2023-09-15T19:43:19.244" v="0"/>
        <pc:sldMkLst>
          <pc:docMk/>
          <pc:sldMk cId="1799658459" sldId="302"/>
        </pc:sldMkLst>
        <pc:extLst>
          <p:ext xmlns:p="http://schemas.openxmlformats.org/presentationml/2006/main" uri="{D6D511B9-2390-475A-947B-AFAB55BFBCF1}">
            <pc226:cmChg xmlns:pc226="http://schemas.microsoft.com/office/powerpoint/2022/06/main/command" chg="mod">
              <pc226:chgData name="Lexi Oliva" userId="S::loliva@arc.gov::25d7ad71-e1f5-490a-b971-88e35b101504" providerId="AD" clId="Web-{50E7CEC7-4452-3068-4018-961901219EBC}" dt="2023-09-15T19:43:19.244" v="0"/>
              <pc2:cmMkLst xmlns:pc2="http://schemas.microsoft.com/office/powerpoint/2019/9/main/command">
                <pc:docMk/>
                <pc:sldMk cId="1799658459" sldId="302"/>
                <pc2:cmMk id="{F123D660-7452-46D2-AECD-D718E02FFBE3}"/>
              </pc2:cmMkLst>
            </pc226:cmChg>
          </p:ext>
        </pc:extLst>
      </pc:sldChg>
      <pc:sldChg chg="modCm">
        <pc:chgData name="Lexi Oliva" userId="S::loliva@arc.gov::25d7ad71-e1f5-490a-b971-88e35b101504" providerId="AD" clId="Web-{50E7CEC7-4452-3068-4018-961901219EBC}" dt="2023-09-15T19:47:26.560" v="16"/>
        <pc:sldMkLst>
          <pc:docMk/>
          <pc:sldMk cId="294499288" sldId="1404"/>
        </pc:sldMkLst>
        <pc:extLst>
          <p:ext xmlns:p="http://schemas.openxmlformats.org/presentationml/2006/main" uri="{D6D511B9-2390-475A-947B-AFAB55BFBCF1}">
            <pc226:cmChg xmlns:pc226="http://schemas.microsoft.com/office/powerpoint/2022/06/main/command" chg="mod">
              <pc226:chgData name="Lexi Oliva" userId="S::loliva@arc.gov::25d7ad71-e1f5-490a-b971-88e35b101504" providerId="AD" clId="Web-{50E7CEC7-4452-3068-4018-961901219EBC}" dt="2023-09-15T19:47:26.560" v="16"/>
              <pc2:cmMkLst xmlns:pc2="http://schemas.microsoft.com/office/powerpoint/2019/9/main/command">
                <pc:docMk/>
                <pc:sldMk cId="294499288" sldId="1404"/>
                <pc2:cmMk id="{24D20B43-89EA-424D-AEA7-F5C67DF5B6C0}"/>
              </pc2:cmMkLst>
            </pc226:cmChg>
          </p:ext>
        </pc:extLst>
      </pc:sldChg>
      <pc:sldChg chg="modCm">
        <pc:chgData name="Lexi Oliva" userId="S::loliva@arc.gov::25d7ad71-e1f5-490a-b971-88e35b101504" providerId="AD" clId="Web-{50E7CEC7-4452-3068-4018-961901219EBC}" dt="2023-09-15T19:44:38.886" v="2"/>
        <pc:sldMkLst>
          <pc:docMk/>
          <pc:sldMk cId="968755432" sldId="1412"/>
        </pc:sldMkLst>
        <pc:extLst>
          <p:ext xmlns:p="http://schemas.openxmlformats.org/presentationml/2006/main" uri="{D6D511B9-2390-475A-947B-AFAB55BFBCF1}">
            <pc226:cmChg xmlns:pc226="http://schemas.microsoft.com/office/powerpoint/2022/06/main/command" chg="mod">
              <pc226:chgData name="Lexi Oliva" userId="S::loliva@arc.gov::25d7ad71-e1f5-490a-b971-88e35b101504" providerId="AD" clId="Web-{50E7CEC7-4452-3068-4018-961901219EBC}" dt="2023-09-15T19:44:38.886" v="2"/>
              <pc2:cmMkLst xmlns:pc2="http://schemas.microsoft.com/office/powerpoint/2019/9/main/command">
                <pc:docMk/>
                <pc:sldMk cId="968755432" sldId="1412"/>
                <pc2:cmMk id="{8CFCB1E0-594B-4699-B1F4-36DCACE21D2D}"/>
              </pc2:cmMkLst>
            </pc226:cmChg>
          </p:ext>
        </pc:extLst>
      </pc:sldChg>
      <pc:sldChg chg="modCm">
        <pc:chgData name="Lexi Oliva" userId="S::loliva@arc.gov::25d7ad71-e1f5-490a-b971-88e35b101504" providerId="AD" clId="Web-{50E7CEC7-4452-3068-4018-961901219EBC}" dt="2023-09-15T19:44:18.183" v="1"/>
        <pc:sldMkLst>
          <pc:docMk/>
          <pc:sldMk cId="2906477152" sldId="1430"/>
        </pc:sldMkLst>
        <pc:extLst>
          <p:ext xmlns:p="http://schemas.openxmlformats.org/presentationml/2006/main" uri="{D6D511B9-2390-475A-947B-AFAB55BFBCF1}">
            <pc226:cmChg xmlns:pc226="http://schemas.microsoft.com/office/powerpoint/2022/06/main/command" chg="">
              <pc226:chgData name="Lexi Oliva" userId="S::loliva@arc.gov::25d7ad71-e1f5-490a-b971-88e35b101504" providerId="AD" clId="Web-{50E7CEC7-4452-3068-4018-961901219EBC}" dt="2023-09-15T19:44:18.183" v="1"/>
              <pc2:cmMkLst xmlns:pc2="http://schemas.microsoft.com/office/powerpoint/2019/9/main/command">
                <pc:docMk/>
                <pc:sldMk cId="2906477152" sldId="1430"/>
                <pc2:cmMk id="{E9AE404C-3C2D-4394-8892-F3094B0BE782}"/>
              </pc2:cmMkLst>
              <pc226:cmRplyChg chg="add">
                <pc226:chgData name="Lexi Oliva" userId="S::loliva@arc.gov::25d7ad71-e1f5-490a-b971-88e35b101504" providerId="AD" clId="Web-{50E7CEC7-4452-3068-4018-961901219EBC}" dt="2023-09-15T19:44:18.183" v="1"/>
                <pc2:cmRplyMkLst xmlns:pc2="http://schemas.microsoft.com/office/powerpoint/2019/9/main/command">
                  <pc:docMk/>
                  <pc:sldMk cId="2906477152" sldId="1430"/>
                  <pc2:cmMk id="{E9AE404C-3C2D-4394-8892-F3094B0BE782}"/>
                  <pc2:cmRplyMk id="{4369697D-B300-498D-9AAB-E860EAB31106}"/>
                </pc2:cmRplyMkLst>
              </pc226:cmRplyChg>
            </pc226:cmChg>
          </p:ext>
        </pc:extLst>
      </pc:sldChg>
      <pc:sldChg chg="modCm">
        <pc:chgData name="Lexi Oliva" userId="S::loliva@arc.gov::25d7ad71-e1f5-490a-b971-88e35b101504" providerId="AD" clId="Web-{50E7CEC7-4452-3068-4018-961901219EBC}" dt="2023-09-15T19:46:06.434" v="13"/>
        <pc:sldMkLst>
          <pc:docMk/>
          <pc:sldMk cId="2531998327" sldId="1445"/>
        </pc:sldMkLst>
        <pc:extLst>
          <p:ext xmlns:p="http://schemas.openxmlformats.org/presentationml/2006/main" uri="{D6D511B9-2390-475A-947B-AFAB55BFBCF1}">
            <pc226:cmChg xmlns:pc226="http://schemas.microsoft.com/office/powerpoint/2022/06/main/command" chg="mod">
              <pc226:chgData name="Lexi Oliva" userId="S::loliva@arc.gov::25d7ad71-e1f5-490a-b971-88e35b101504" providerId="AD" clId="Web-{50E7CEC7-4452-3068-4018-961901219EBC}" dt="2023-09-15T19:46:06.434" v="13"/>
              <pc2:cmMkLst xmlns:pc2="http://schemas.microsoft.com/office/powerpoint/2019/9/main/command">
                <pc:docMk/>
                <pc:sldMk cId="2531998327" sldId="1445"/>
                <pc2:cmMk id="{F9F94FAA-EA9E-4DA9-96A7-590B0530C40C}"/>
              </pc2:cmMkLst>
            </pc226:cmChg>
          </p:ext>
        </pc:extLst>
      </pc:sldChg>
      <pc:sldChg chg="modCm">
        <pc:chgData name="Lexi Oliva" userId="S::loliva@arc.gov::25d7ad71-e1f5-490a-b971-88e35b101504" providerId="AD" clId="Web-{50E7CEC7-4452-3068-4018-961901219EBC}" dt="2023-09-15T19:46:57.950" v="15"/>
        <pc:sldMkLst>
          <pc:docMk/>
          <pc:sldMk cId="3008002768" sldId="1447"/>
        </pc:sldMkLst>
        <pc:extLst>
          <p:ext xmlns:p="http://schemas.openxmlformats.org/presentationml/2006/main" uri="{D6D511B9-2390-475A-947B-AFAB55BFBCF1}">
            <pc226:cmChg xmlns:pc226="http://schemas.microsoft.com/office/powerpoint/2022/06/main/command" chg="mod">
              <pc226:chgData name="Lexi Oliva" userId="S::loliva@arc.gov::25d7ad71-e1f5-490a-b971-88e35b101504" providerId="AD" clId="Web-{50E7CEC7-4452-3068-4018-961901219EBC}" dt="2023-09-15T19:46:57.950" v="15"/>
              <pc2:cmMkLst xmlns:pc2="http://schemas.microsoft.com/office/powerpoint/2019/9/main/command">
                <pc:docMk/>
                <pc:sldMk cId="3008002768" sldId="1447"/>
                <pc2:cmMk id="{250D94CC-8FE9-4DA0-A0CE-E40EFD745AE9}"/>
              </pc2:cmMkLst>
            </pc226:cmChg>
          </p:ext>
        </pc:extLst>
      </pc:sldChg>
      <pc:sldChg chg="modCm">
        <pc:chgData name="Lexi Oliva" userId="S::loliva@arc.gov::25d7ad71-e1f5-490a-b971-88e35b101504" providerId="AD" clId="Web-{50E7CEC7-4452-3068-4018-961901219EBC}" dt="2023-09-15T19:46:18.966" v="14"/>
        <pc:sldMkLst>
          <pc:docMk/>
          <pc:sldMk cId="3211629249" sldId="1449"/>
        </pc:sldMkLst>
        <pc:extLst>
          <p:ext xmlns:p="http://schemas.openxmlformats.org/presentationml/2006/main" uri="{D6D511B9-2390-475A-947B-AFAB55BFBCF1}">
            <pc226:cmChg xmlns:pc226="http://schemas.microsoft.com/office/powerpoint/2022/06/main/command" chg="mod">
              <pc226:chgData name="Lexi Oliva" userId="S::loliva@arc.gov::25d7ad71-e1f5-490a-b971-88e35b101504" providerId="AD" clId="Web-{50E7CEC7-4452-3068-4018-961901219EBC}" dt="2023-09-15T19:46:18.966" v="14"/>
              <pc2:cmMkLst xmlns:pc2="http://schemas.microsoft.com/office/powerpoint/2019/9/main/command">
                <pc:docMk/>
                <pc:sldMk cId="3211629249" sldId="1449"/>
                <pc2:cmMk id="{AA9FD2C7-F344-45DE-B885-7B20E24B3A51}"/>
              </pc2:cmMkLst>
            </pc226:cmChg>
          </p:ext>
        </pc:extLst>
      </pc:sldChg>
      <pc:sldChg chg="modSp">
        <pc:chgData name="Lexi Oliva" userId="S::loliva@arc.gov::25d7ad71-e1f5-490a-b971-88e35b101504" providerId="AD" clId="Web-{50E7CEC7-4452-3068-4018-961901219EBC}" dt="2023-09-15T19:45:40.699" v="12" actId="14100"/>
        <pc:sldMkLst>
          <pc:docMk/>
          <pc:sldMk cId="3807376335" sldId="1450"/>
        </pc:sldMkLst>
      </pc:sldChg>
      <pc:sldChg chg="modNotes">
        <pc:chgData name="Lexi Oliva" userId="S::loliva@arc.gov::25d7ad71-e1f5-490a-b971-88e35b101504" providerId="AD" clId="Web-{50E7CEC7-4452-3068-4018-961901219EBC}" dt="2023-09-15T19:50:12.953" v="25"/>
        <pc:sldMkLst>
          <pc:docMk/>
          <pc:sldMk cId="2432623404" sldId="1456"/>
        </pc:sldMkLst>
      </pc:sldChg>
      <pc:sldChg chg="modCm">
        <pc:chgData name="Lexi Oliva" userId="S::loliva@arc.gov::25d7ad71-e1f5-490a-b971-88e35b101504" providerId="AD" clId="Web-{50E7CEC7-4452-3068-4018-961901219EBC}" dt="2023-09-15T19:48:36.233" v="17"/>
        <pc:sldMkLst>
          <pc:docMk/>
          <pc:sldMk cId="3564744605" sldId="1458"/>
        </pc:sldMkLst>
        <pc:extLst>
          <p:ext xmlns:p="http://schemas.openxmlformats.org/presentationml/2006/main" uri="{D6D511B9-2390-475A-947B-AFAB55BFBCF1}">
            <pc226:cmChg xmlns:pc226="http://schemas.microsoft.com/office/powerpoint/2022/06/main/command" chg="mod">
              <pc226:chgData name="Lexi Oliva" userId="S::loliva@arc.gov::25d7ad71-e1f5-490a-b971-88e35b101504" providerId="AD" clId="Web-{50E7CEC7-4452-3068-4018-961901219EBC}" dt="2023-09-15T19:48:36.233" v="17"/>
              <pc2:cmMkLst xmlns:pc2="http://schemas.microsoft.com/office/powerpoint/2019/9/main/command">
                <pc:docMk/>
                <pc:sldMk cId="3564744605" sldId="1458"/>
                <pc2:cmMk id="{C33C5359-0FDC-4210-B529-4C4914E46A26}"/>
              </pc2:cmMkLst>
            </pc226:cmChg>
          </p:ext>
        </pc:extLst>
      </pc:sldChg>
    </pc:docChg>
  </pc:docChgLst>
  <pc:docChgLst>
    <pc:chgData name="Laura Snell" userId="S::lsnell@arc.gov::d530a450-35f2-4f3d-8e13-fe29881554a6" providerId="AD" clId="Web-{7E6D510B-0EC9-1C01-B331-66BD23AD1F39}"/>
    <pc:docChg chg="addSld delSld modSld sldOrd">
      <pc:chgData name="Laura Snell" userId="S::lsnell@arc.gov::d530a450-35f2-4f3d-8e13-fe29881554a6" providerId="AD" clId="Web-{7E6D510B-0EC9-1C01-B331-66BD23AD1F39}" dt="2025-08-04T14:55:58.931" v="1443"/>
      <pc:docMkLst>
        <pc:docMk/>
      </pc:docMkLst>
      <pc:sldChg chg="modNotes">
        <pc:chgData name="Laura Snell" userId="S::lsnell@arc.gov::d530a450-35f2-4f3d-8e13-fe29881554a6" providerId="AD" clId="Web-{7E6D510B-0EC9-1C01-B331-66BD23AD1F39}" dt="2025-08-04T13:08:18.677" v="1421"/>
        <pc:sldMkLst>
          <pc:docMk/>
          <pc:sldMk cId="3584929829" sldId="277"/>
        </pc:sldMkLst>
      </pc:sldChg>
      <pc:sldChg chg="modNotes">
        <pc:chgData name="Laura Snell" userId="S::lsnell@arc.gov::d530a450-35f2-4f3d-8e13-fe29881554a6" providerId="AD" clId="Web-{7E6D510B-0EC9-1C01-B331-66BD23AD1F39}" dt="2025-08-04T12:40:31.768" v="424"/>
        <pc:sldMkLst>
          <pc:docMk/>
          <pc:sldMk cId="1799658459" sldId="302"/>
        </pc:sldMkLst>
      </pc:sldChg>
      <pc:sldChg chg="modNotes">
        <pc:chgData name="Laura Snell" userId="S::lsnell@arc.gov::d530a450-35f2-4f3d-8e13-fe29881554a6" providerId="AD" clId="Web-{7E6D510B-0EC9-1C01-B331-66BD23AD1F39}" dt="2025-08-04T13:08:26.943" v="1426"/>
        <pc:sldMkLst>
          <pc:docMk/>
          <pc:sldMk cId="1760493567" sldId="317"/>
        </pc:sldMkLst>
      </pc:sldChg>
      <pc:sldChg chg="modNotes">
        <pc:chgData name="Laura Snell" userId="S::lsnell@arc.gov::d530a450-35f2-4f3d-8e13-fe29881554a6" providerId="AD" clId="Web-{7E6D510B-0EC9-1C01-B331-66BD23AD1F39}" dt="2025-08-04T12:46:48.331" v="597"/>
        <pc:sldMkLst>
          <pc:docMk/>
          <pc:sldMk cId="862145992" sldId="1406"/>
        </pc:sldMkLst>
      </pc:sldChg>
      <pc:sldChg chg="modNotes">
        <pc:chgData name="Laura Snell" userId="S::lsnell@arc.gov::d530a450-35f2-4f3d-8e13-fe29881554a6" providerId="AD" clId="Web-{7E6D510B-0EC9-1C01-B331-66BD23AD1F39}" dt="2025-08-04T12:41:14.362" v="450"/>
        <pc:sldMkLst>
          <pc:docMk/>
          <pc:sldMk cId="2383156830" sldId="1420"/>
        </pc:sldMkLst>
      </pc:sldChg>
      <pc:sldChg chg="modNotes">
        <pc:chgData name="Laura Snell" userId="S::lsnell@arc.gov::d530a450-35f2-4f3d-8e13-fe29881554a6" providerId="AD" clId="Web-{7E6D510B-0EC9-1C01-B331-66BD23AD1F39}" dt="2025-08-04T12:41:21.252" v="455"/>
        <pc:sldMkLst>
          <pc:docMk/>
          <pc:sldMk cId="1852379444" sldId="1421"/>
        </pc:sldMkLst>
      </pc:sldChg>
      <pc:sldChg chg="modNotes">
        <pc:chgData name="Laura Snell" userId="S::lsnell@arc.gov::d530a450-35f2-4f3d-8e13-fe29881554a6" providerId="AD" clId="Web-{7E6D510B-0EC9-1C01-B331-66BD23AD1F39}" dt="2025-08-04T12:41:25.034" v="461"/>
        <pc:sldMkLst>
          <pc:docMk/>
          <pc:sldMk cId="2385295467" sldId="1422"/>
        </pc:sldMkLst>
      </pc:sldChg>
      <pc:sldChg chg="modNotes">
        <pc:chgData name="Laura Snell" userId="S::lsnell@arc.gov::d530a450-35f2-4f3d-8e13-fe29881554a6" providerId="AD" clId="Web-{7E6D510B-0EC9-1C01-B331-66BD23AD1F39}" dt="2025-08-04T12:41:32.721" v="466"/>
        <pc:sldMkLst>
          <pc:docMk/>
          <pc:sldMk cId="2417557624" sldId="1423"/>
        </pc:sldMkLst>
      </pc:sldChg>
      <pc:sldChg chg="modNotes">
        <pc:chgData name="Laura Snell" userId="S::lsnell@arc.gov::d530a450-35f2-4f3d-8e13-fe29881554a6" providerId="AD" clId="Web-{7E6D510B-0EC9-1C01-B331-66BD23AD1F39}" dt="2025-08-04T12:41:09.924" v="446"/>
        <pc:sldMkLst>
          <pc:docMk/>
          <pc:sldMk cId="3606311243" sldId="1424"/>
        </pc:sldMkLst>
      </pc:sldChg>
      <pc:sldChg chg="modNotes">
        <pc:chgData name="Laura Snell" userId="S::lsnell@arc.gov::d530a450-35f2-4f3d-8e13-fe29881554a6" providerId="AD" clId="Web-{7E6D510B-0EC9-1C01-B331-66BD23AD1F39}" dt="2025-08-04T13:08:22.568" v="1423"/>
        <pc:sldMkLst>
          <pc:docMk/>
          <pc:sldMk cId="43552149" sldId="1440"/>
        </pc:sldMkLst>
      </pc:sldChg>
      <pc:sldChg chg="modNotes">
        <pc:chgData name="Laura Snell" userId="S::lsnell@arc.gov::d530a450-35f2-4f3d-8e13-fe29881554a6" providerId="AD" clId="Web-{7E6D510B-0EC9-1C01-B331-66BD23AD1F39}" dt="2025-08-04T12:53:33.066" v="706"/>
        <pc:sldMkLst>
          <pc:docMk/>
          <pc:sldMk cId="2531998327" sldId="1445"/>
        </pc:sldMkLst>
      </pc:sldChg>
      <pc:sldChg chg="addSp delSp modSp modNotes">
        <pc:chgData name="Laura Snell" userId="S::lsnell@arc.gov::d530a450-35f2-4f3d-8e13-fe29881554a6" providerId="AD" clId="Web-{7E6D510B-0EC9-1C01-B331-66BD23AD1F39}" dt="2025-08-04T12:54:02.238" v="713" actId="1076"/>
        <pc:sldMkLst>
          <pc:docMk/>
          <pc:sldMk cId="3211629249" sldId="1449"/>
        </pc:sldMkLst>
        <pc:spChg chg="add mod">
          <ac:chgData name="Laura Snell" userId="S::lsnell@arc.gov::d530a450-35f2-4f3d-8e13-fe29881554a6" providerId="AD" clId="Web-{7E6D510B-0EC9-1C01-B331-66BD23AD1F39}" dt="2025-08-04T12:48:52.925" v="628" actId="1076"/>
          <ac:spMkLst>
            <pc:docMk/>
            <pc:sldMk cId="3211629249" sldId="1449"/>
            <ac:spMk id="3" creationId="{30DE1427-0953-CD17-CC4A-EB10E97F755E}"/>
          </ac:spMkLst>
        </pc:spChg>
        <pc:spChg chg="mod">
          <ac:chgData name="Laura Snell" userId="S::lsnell@arc.gov::d530a450-35f2-4f3d-8e13-fe29881554a6" providerId="AD" clId="Web-{7E6D510B-0EC9-1C01-B331-66BD23AD1F39}" dt="2025-08-04T12:48:59.754" v="630" actId="1076"/>
          <ac:spMkLst>
            <pc:docMk/>
            <pc:sldMk cId="3211629249" sldId="1449"/>
            <ac:spMk id="5" creationId="{A299A044-2213-1D07-8DF1-0F8D4F62CF58}"/>
          </ac:spMkLst>
        </pc:spChg>
        <pc:spChg chg="mod">
          <ac:chgData name="Laura Snell" userId="S::lsnell@arc.gov::d530a450-35f2-4f3d-8e13-fe29881554a6" providerId="AD" clId="Web-{7E6D510B-0EC9-1C01-B331-66BD23AD1F39}" dt="2025-08-04T12:54:02.238" v="713" actId="1076"/>
          <ac:spMkLst>
            <pc:docMk/>
            <pc:sldMk cId="3211629249" sldId="1449"/>
            <ac:spMk id="8" creationId="{77270EE8-654D-5F1F-8CD1-0EB6B1CE0E6B}"/>
          </ac:spMkLst>
        </pc:spChg>
      </pc:sldChg>
      <pc:sldChg chg="ord modNotes">
        <pc:chgData name="Laura Snell" userId="S::lsnell@arc.gov::d530a450-35f2-4f3d-8e13-fe29881554a6" providerId="AD" clId="Web-{7E6D510B-0EC9-1C01-B331-66BD23AD1F39}" dt="2025-08-04T12:45:13.816" v="538"/>
        <pc:sldMkLst>
          <pc:docMk/>
          <pc:sldMk cId="3807376335" sldId="1450"/>
        </pc:sldMkLst>
      </pc:sldChg>
      <pc:sldChg chg="modNotes">
        <pc:chgData name="Laura Snell" userId="S::lsnell@arc.gov::d530a450-35f2-4f3d-8e13-fe29881554a6" providerId="AD" clId="Web-{7E6D510B-0EC9-1C01-B331-66BD23AD1F39}" dt="2025-08-04T12:41:03.252" v="442"/>
        <pc:sldMkLst>
          <pc:docMk/>
          <pc:sldMk cId="3564744605" sldId="1458"/>
        </pc:sldMkLst>
      </pc:sldChg>
      <pc:sldChg chg="ord">
        <pc:chgData name="Laura Snell" userId="S::lsnell@arc.gov::d530a450-35f2-4f3d-8e13-fe29881554a6" providerId="AD" clId="Web-{7E6D510B-0EC9-1C01-B331-66BD23AD1F39}" dt="2025-08-04T14:55:18.166" v="1436"/>
        <pc:sldMkLst>
          <pc:docMk/>
          <pc:sldMk cId="4273721257" sldId="1463"/>
        </pc:sldMkLst>
      </pc:sldChg>
      <pc:sldChg chg="modNotes">
        <pc:chgData name="Laura Snell" userId="S::lsnell@arc.gov::d530a450-35f2-4f3d-8e13-fe29881554a6" providerId="AD" clId="Web-{7E6D510B-0EC9-1C01-B331-66BD23AD1F39}" dt="2025-08-04T12:46:39.878" v="590"/>
        <pc:sldMkLst>
          <pc:docMk/>
          <pc:sldMk cId="2194469987" sldId="1468"/>
        </pc:sldMkLst>
      </pc:sldChg>
      <pc:sldChg chg="del">
        <pc:chgData name="Laura Snell" userId="S::lsnell@arc.gov::d530a450-35f2-4f3d-8e13-fe29881554a6" providerId="AD" clId="Web-{7E6D510B-0EC9-1C01-B331-66BD23AD1F39}" dt="2025-08-04T12:17:04.032" v="34"/>
        <pc:sldMkLst>
          <pc:docMk/>
          <pc:sldMk cId="1074524677" sldId="1471"/>
        </pc:sldMkLst>
      </pc:sldChg>
      <pc:sldChg chg="modNotes">
        <pc:chgData name="Laura Snell" userId="S::lsnell@arc.gov::d530a450-35f2-4f3d-8e13-fe29881554a6" providerId="AD" clId="Web-{7E6D510B-0EC9-1C01-B331-66BD23AD1F39}" dt="2025-08-04T12:40:52.846" v="437"/>
        <pc:sldMkLst>
          <pc:docMk/>
          <pc:sldMk cId="566136775" sldId="1769"/>
        </pc:sldMkLst>
      </pc:sldChg>
      <pc:sldChg chg="modNotes">
        <pc:chgData name="Laura Snell" userId="S::lsnell@arc.gov::d530a450-35f2-4f3d-8e13-fe29881554a6" providerId="AD" clId="Web-{7E6D510B-0EC9-1C01-B331-66BD23AD1F39}" dt="2025-08-04T12:40:40.252" v="432"/>
        <pc:sldMkLst>
          <pc:docMk/>
          <pc:sldMk cId="969820232" sldId="1770"/>
        </pc:sldMkLst>
      </pc:sldChg>
      <pc:sldChg chg="mod modShow">
        <pc:chgData name="Laura Snell" userId="S::lsnell@arc.gov::d530a450-35f2-4f3d-8e13-fe29881554a6" providerId="AD" clId="Web-{7E6D510B-0EC9-1C01-B331-66BD23AD1F39}" dt="2025-08-04T14:54:24.275" v="1427"/>
        <pc:sldMkLst>
          <pc:docMk/>
          <pc:sldMk cId="3710054810" sldId="1773"/>
        </pc:sldMkLst>
      </pc:sldChg>
      <pc:sldChg chg="mod modShow">
        <pc:chgData name="Laura Snell" userId="S::lsnell@arc.gov::d530a450-35f2-4f3d-8e13-fe29881554a6" providerId="AD" clId="Web-{7E6D510B-0EC9-1C01-B331-66BD23AD1F39}" dt="2025-08-04T14:54:26.463" v="1428"/>
        <pc:sldMkLst>
          <pc:docMk/>
          <pc:sldMk cId="397038171" sldId="1774"/>
        </pc:sldMkLst>
      </pc:sldChg>
      <pc:sldChg chg="mod modShow">
        <pc:chgData name="Laura Snell" userId="S::lsnell@arc.gov::d530a450-35f2-4f3d-8e13-fe29881554a6" providerId="AD" clId="Web-{7E6D510B-0EC9-1C01-B331-66BD23AD1F39}" dt="2025-08-04T14:54:30.322" v="1429"/>
        <pc:sldMkLst>
          <pc:docMk/>
          <pc:sldMk cId="2616973342" sldId="1775"/>
        </pc:sldMkLst>
      </pc:sldChg>
      <pc:sldChg chg="mod modShow">
        <pc:chgData name="Laura Snell" userId="S::lsnell@arc.gov::d530a450-35f2-4f3d-8e13-fe29881554a6" providerId="AD" clId="Web-{7E6D510B-0EC9-1C01-B331-66BD23AD1F39}" dt="2025-08-04T14:54:31.697" v="1430"/>
        <pc:sldMkLst>
          <pc:docMk/>
          <pc:sldMk cId="2261969648" sldId="1776"/>
        </pc:sldMkLst>
      </pc:sldChg>
      <pc:sldChg chg="mod modShow">
        <pc:chgData name="Laura Snell" userId="S::lsnell@arc.gov::d530a450-35f2-4f3d-8e13-fe29881554a6" providerId="AD" clId="Web-{7E6D510B-0EC9-1C01-B331-66BD23AD1F39}" dt="2025-08-04T14:54:34.494" v="1431"/>
        <pc:sldMkLst>
          <pc:docMk/>
          <pc:sldMk cId="1683372110" sldId="1777"/>
        </pc:sldMkLst>
      </pc:sldChg>
      <pc:sldChg chg="mod modShow">
        <pc:chgData name="Laura Snell" userId="S::lsnell@arc.gov::d530a450-35f2-4f3d-8e13-fe29881554a6" providerId="AD" clId="Web-{7E6D510B-0EC9-1C01-B331-66BD23AD1F39}" dt="2025-08-04T14:54:38.432" v="1432"/>
        <pc:sldMkLst>
          <pc:docMk/>
          <pc:sldMk cId="2067972500" sldId="1778"/>
        </pc:sldMkLst>
      </pc:sldChg>
      <pc:sldChg chg="mod modShow">
        <pc:chgData name="Laura Snell" userId="S::lsnell@arc.gov::d530a450-35f2-4f3d-8e13-fe29881554a6" providerId="AD" clId="Web-{7E6D510B-0EC9-1C01-B331-66BD23AD1F39}" dt="2025-08-04T14:54:41.760" v="1433"/>
        <pc:sldMkLst>
          <pc:docMk/>
          <pc:sldMk cId="1379973279" sldId="1779"/>
        </pc:sldMkLst>
      </pc:sldChg>
      <pc:sldChg chg="mod modShow">
        <pc:chgData name="Laura Snell" userId="S::lsnell@arc.gov::d530a450-35f2-4f3d-8e13-fe29881554a6" providerId="AD" clId="Web-{7E6D510B-0EC9-1C01-B331-66BD23AD1F39}" dt="2025-08-04T14:54:44.400" v="1434"/>
        <pc:sldMkLst>
          <pc:docMk/>
          <pc:sldMk cId="394536467" sldId="1780"/>
        </pc:sldMkLst>
      </pc:sldChg>
      <pc:sldChg chg="mod modShow">
        <pc:chgData name="Laura Snell" userId="S::lsnell@arc.gov::d530a450-35f2-4f3d-8e13-fe29881554a6" providerId="AD" clId="Web-{7E6D510B-0EC9-1C01-B331-66BD23AD1F39}" dt="2025-08-04T14:54:47.463" v="1435"/>
        <pc:sldMkLst>
          <pc:docMk/>
          <pc:sldMk cId="2843877900" sldId="1781"/>
        </pc:sldMkLst>
      </pc:sldChg>
      <pc:sldChg chg="del">
        <pc:chgData name="Laura Snell" userId="S::lsnell@arc.gov::d530a450-35f2-4f3d-8e13-fe29881554a6" providerId="AD" clId="Web-{7E6D510B-0EC9-1C01-B331-66BD23AD1F39}" dt="2025-08-04T12:17:00.813" v="30"/>
        <pc:sldMkLst>
          <pc:docMk/>
          <pc:sldMk cId="1561294182" sldId="1782"/>
        </pc:sldMkLst>
      </pc:sldChg>
      <pc:sldChg chg="del">
        <pc:chgData name="Laura Snell" userId="S::lsnell@arc.gov::d530a450-35f2-4f3d-8e13-fe29881554a6" providerId="AD" clId="Web-{7E6D510B-0EC9-1C01-B331-66BD23AD1F39}" dt="2025-08-04T12:17:04.938" v="35"/>
        <pc:sldMkLst>
          <pc:docMk/>
          <pc:sldMk cId="666030926" sldId="1783"/>
        </pc:sldMkLst>
      </pc:sldChg>
      <pc:sldChg chg="del">
        <pc:chgData name="Laura Snell" userId="S::lsnell@arc.gov::d530a450-35f2-4f3d-8e13-fe29881554a6" providerId="AD" clId="Web-{7E6D510B-0EC9-1C01-B331-66BD23AD1F39}" dt="2025-08-04T12:17:01.860" v="31"/>
        <pc:sldMkLst>
          <pc:docMk/>
          <pc:sldMk cId="1539998114" sldId="1784"/>
        </pc:sldMkLst>
      </pc:sldChg>
      <pc:sldChg chg="del">
        <pc:chgData name="Laura Snell" userId="S::lsnell@arc.gov::d530a450-35f2-4f3d-8e13-fe29881554a6" providerId="AD" clId="Web-{7E6D510B-0EC9-1C01-B331-66BD23AD1F39}" dt="2025-08-04T12:17:02.657" v="32"/>
        <pc:sldMkLst>
          <pc:docMk/>
          <pc:sldMk cId="1878674888" sldId="1785"/>
        </pc:sldMkLst>
      </pc:sldChg>
      <pc:sldChg chg="del">
        <pc:chgData name="Laura Snell" userId="S::lsnell@arc.gov::d530a450-35f2-4f3d-8e13-fe29881554a6" providerId="AD" clId="Web-{7E6D510B-0EC9-1C01-B331-66BD23AD1F39}" dt="2025-08-04T12:17:03.329" v="33"/>
        <pc:sldMkLst>
          <pc:docMk/>
          <pc:sldMk cId="1280810864" sldId="1786"/>
        </pc:sldMkLst>
      </pc:sldChg>
      <pc:sldChg chg="modSp modNotes">
        <pc:chgData name="Laura Snell" userId="S::lsnell@arc.gov::d530a450-35f2-4f3d-8e13-fe29881554a6" providerId="AD" clId="Web-{7E6D510B-0EC9-1C01-B331-66BD23AD1F39}" dt="2025-08-04T12:42:17.065" v="469"/>
        <pc:sldMkLst>
          <pc:docMk/>
          <pc:sldMk cId="441729105" sldId="1787"/>
        </pc:sldMkLst>
        <pc:spChg chg="mod">
          <ac:chgData name="Laura Snell" userId="S::lsnell@arc.gov::d530a450-35f2-4f3d-8e13-fe29881554a6" providerId="AD" clId="Web-{7E6D510B-0EC9-1C01-B331-66BD23AD1F39}" dt="2025-08-04T12:22:27.313" v="91" actId="20577"/>
          <ac:spMkLst>
            <pc:docMk/>
            <pc:sldMk cId="441729105" sldId="1787"/>
            <ac:spMk id="2" creationId="{33F75C2E-47F4-00E6-711D-55CF22846C79}"/>
          </ac:spMkLst>
        </pc:spChg>
      </pc:sldChg>
      <pc:sldChg chg="modNotes">
        <pc:chgData name="Laura Snell" userId="S::lsnell@arc.gov::d530a450-35f2-4f3d-8e13-fe29881554a6" providerId="AD" clId="Web-{7E6D510B-0EC9-1C01-B331-66BD23AD1F39}" dt="2025-08-04T12:42:24.221" v="474"/>
        <pc:sldMkLst>
          <pc:docMk/>
          <pc:sldMk cId="2849900512" sldId="1788"/>
        </pc:sldMkLst>
      </pc:sldChg>
      <pc:sldChg chg="modNotes">
        <pc:chgData name="Laura Snell" userId="S::lsnell@arc.gov::d530a450-35f2-4f3d-8e13-fe29881554a6" providerId="AD" clId="Web-{7E6D510B-0EC9-1C01-B331-66BD23AD1F39}" dt="2025-08-04T12:42:31.659" v="479"/>
        <pc:sldMkLst>
          <pc:docMk/>
          <pc:sldMk cId="2660829045" sldId="1789"/>
        </pc:sldMkLst>
      </pc:sldChg>
      <pc:sldChg chg="modSp modNotes">
        <pc:chgData name="Laura Snell" userId="S::lsnell@arc.gov::d530a450-35f2-4f3d-8e13-fe29881554a6" providerId="AD" clId="Web-{7E6D510B-0EC9-1C01-B331-66BD23AD1F39}" dt="2025-08-04T12:44:24.987" v="521"/>
        <pc:sldMkLst>
          <pc:docMk/>
          <pc:sldMk cId="3895674847" sldId="1790"/>
        </pc:sldMkLst>
        <pc:spChg chg="mod">
          <ac:chgData name="Laura Snell" userId="S::lsnell@arc.gov::d530a450-35f2-4f3d-8e13-fe29881554a6" providerId="AD" clId="Web-{7E6D510B-0EC9-1C01-B331-66BD23AD1F39}" dt="2025-08-04T12:22:54.595" v="97" actId="20577"/>
          <ac:spMkLst>
            <pc:docMk/>
            <pc:sldMk cId="3895674847" sldId="1790"/>
            <ac:spMk id="2" creationId="{9D5ED6A3-929F-20CB-0F1A-1E8AB89D0E30}"/>
          </ac:spMkLst>
        </pc:spChg>
      </pc:sldChg>
      <pc:sldChg chg="modNotes">
        <pc:chgData name="Laura Snell" userId="S::lsnell@arc.gov::d530a450-35f2-4f3d-8e13-fe29881554a6" providerId="AD" clId="Web-{7E6D510B-0EC9-1C01-B331-66BD23AD1F39}" dt="2025-08-04T12:44:53.237" v="526"/>
        <pc:sldMkLst>
          <pc:docMk/>
          <pc:sldMk cId="2726919395" sldId="1791"/>
        </pc:sldMkLst>
      </pc:sldChg>
      <pc:sldChg chg="modNotes">
        <pc:chgData name="Laura Snell" userId="S::lsnell@arc.gov::d530a450-35f2-4f3d-8e13-fe29881554a6" providerId="AD" clId="Web-{7E6D510B-0EC9-1C01-B331-66BD23AD1F39}" dt="2025-08-04T12:44:59.800" v="533"/>
        <pc:sldMkLst>
          <pc:docMk/>
          <pc:sldMk cId="457787728" sldId="1792"/>
        </pc:sldMkLst>
      </pc:sldChg>
      <pc:sldChg chg="modNotes">
        <pc:chgData name="Laura Snell" userId="S::lsnell@arc.gov::d530a450-35f2-4f3d-8e13-fe29881554a6" providerId="AD" clId="Web-{7E6D510B-0EC9-1C01-B331-66BD23AD1F39}" dt="2025-08-04T12:46:25.347" v="578"/>
        <pc:sldMkLst>
          <pc:docMk/>
          <pc:sldMk cId="956169889" sldId="1793"/>
        </pc:sldMkLst>
      </pc:sldChg>
      <pc:sldChg chg="modNotes">
        <pc:chgData name="Laura Snell" userId="S::lsnell@arc.gov::d530a450-35f2-4f3d-8e13-fe29881554a6" providerId="AD" clId="Web-{7E6D510B-0EC9-1C01-B331-66BD23AD1F39}" dt="2025-08-04T12:46:33.613" v="585"/>
        <pc:sldMkLst>
          <pc:docMk/>
          <pc:sldMk cId="1210580340" sldId="1794"/>
        </pc:sldMkLst>
      </pc:sldChg>
      <pc:sldChg chg="del">
        <pc:chgData name="Laura Snell" userId="S::lsnell@arc.gov::d530a450-35f2-4f3d-8e13-fe29881554a6" providerId="AD" clId="Web-{7E6D510B-0EC9-1C01-B331-66BD23AD1F39}" dt="2025-08-04T12:17:05.954" v="36"/>
        <pc:sldMkLst>
          <pc:docMk/>
          <pc:sldMk cId="1900135170" sldId="1797"/>
        </pc:sldMkLst>
      </pc:sldChg>
      <pc:sldChg chg="modNotes">
        <pc:chgData name="Laura Snell" userId="S::lsnell@arc.gov::d530a450-35f2-4f3d-8e13-fe29881554a6" providerId="AD" clId="Web-{7E6D510B-0EC9-1C01-B331-66BD23AD1F39}" dt="2025-08-04T12:54:50.692" v="734"/>
        <pc:sldMkLst>
          <pc:docMk/>
          <pc:sldMk cId="1453809147" sldId="1798"/>
        </pc:sldMkLst>
      </pc:sldChg>
      <pc:sldChg chg="modNotes">
        <pc:chgData name="Laura Snell" userId="S::lsnell@arc.gov::d530a450-35f2-4f3d-8e13-fe29881554a6" providerId="AD" clId="Web-{7E6D510B-0EC9-1C01-B331-66BD23AD1F39}" dt="2025-08-04T13:07:12.333" v="1419"/>
        <pc:sldMkLst>
          <pc:docMk/>
          <pc:sldMk cId="2426091450" sldId="1799"/>
        </pc:sldMkLst>
      </pc:sldChg>
      <pc:sldChg chg="modNotes">
        <pc:chgData name="Laura Snell" userId="S::lsnell@arc.gov::d530a450-35f2-4f3d-8e13-fe29881554a6" providerId="AD" clId="Web-{7E6D510B-0EC9-1C01-B331-66BD23AD1F39}" dt="2025-08-04T13:04:38.833" v="1316"/>
        <pc:sldMkLst>
          <pc:docMk/>
          <pc:sldMk cId="3715159203" sldId="1800"/>
        </pc:sldMkLst>
      </pc:sldChg>
      <pc:sldChg chg="modNotes">
        <pc:chgData name="Laura Snell" userId="S::lsnell@arc.gov::d530a450-35f2-4f3d-8e13-fe29881554a6" providerId="AD" clId="Web-{7E6D510B-0EC9-1C01-B331-66BD23AD1F39}" dt="2025-08-04T12:42:37.877" v="483"/>
        <pc:sldMkLst>
          <pc:docMk/>
          <pc:sldMk cId="1419330340" sldId="1801"/>
        </pc:sldMkLst>
      </pc:sldChg>
      <pc:sldChg chg="add replId modNotes">
        <pc:chgData name="Laura Snell" userId="S::lsnell@arc.gov::d530a450-35f2-4f3d-8e13-fe29881554a6" providerId="AD" clId="Web-{7E6D510B-0EC9-1C01-B331-66BD23AD1F39}" dt="2025-08-04T12:46:13.753" v="576"/>
        <pc:sldMkLst>
          <pc:docMk/>
          <pc:sldMk cId="1861333091" sldId="1802"/>
        </pc:sldMkLst>
      </pc:sldChg>
      <pc:sldChg chg="add replId modNotes">
        <pc:chgData name="Laura Snell" userId="S::lsnell@arc.gov::d530a450-35f2-4f3d-8e13-fe29881554a6" providerId="AD" clId="Web-{7E6D510B-0EC9-1C01-B331-66BD23AD1F39}" dt="2025-08-04T12:46:05.738" v="571"/>
        <pc:sldMkLst>
          <pc:docMk/>
          <pc:sldMk cId="1256885098" sldId="1803"/>
        </pc:sldMkLst>
      </pc:sldChg>
      <pc:sldChg chg="add replId modNotes">
        <pc:chgData name="Laura Snell" userId="S::lsnell@arc.gov::d530a450-35f2-4f3d-8e13-fe29881554a6" providerId="AD" clId="Web-{7E6D510B-0EC9-1C01-B331-66BD23AD1F39}" dt="2025-08-04T12:45:55.753" v="567"/>
        <pc:sldMkLst>
          <pc:docMk/>
          <pc:sldMk cId="1825456549" sldId="1804"/>
        </pc:sldMkLst>
      </pc:sldChg>
      <pc:sldChg chg="add replId modNotes">
        <pc:chgData name="Laura Snell" userId="S::lsnell@arc.gov::d530a450-35f2-4f3d-8e13-fe29881554a6" providerId="AD" clId="Web-{7E6D510B-0EC9-1C01-B331-66BD23AD1F39}" dt="2025-08-04T12:45:45.941" v="562"/>
        <pc:sldMkLst>
          <pc:docMk/>
          <pc:sldMk cId="2187244727" sldId="1805"/>
        </pc:sldMkLst>
      </pc:sldChg>
      <pc:sldChg chg="add replId modNotes">
        <pc:chgData name="Laura Snell" userId="S::lsnell@arc.gov::d530a450-35f2-4f3d-8e13-fe29881554a6" providerId="AD" clId="Web-{7E6D510B-0EC9-1C01-B331-66BD23AD1F39}" dt="2025-08-04T12:45:40.691" v="558"/>
        <pc:sldMkLst>
          <pc:docMk/>
          <pc:sldMk cId="3172314661" sldId="1806"/>
        </pc:sldMkLst>
      </pc:sldChg>
      <pc:sldChg chg="add replId modNotes">
        <pc:chgData name="Laura Snell" userId="S::lsnell@arc.gov::d530a450-35f2-4f3d-8e13-fe29881554a6" providerId="AD" clId="Web-{7E6D510B-0EC9-1C01-B331-66BD23AD1F39}" dt="2025-08-04T12:45:35.644" v="550"/>
        <pc:sldMkLst>
          <pc:docMk/>
          <pc:sldMk cId="3344495993" sldId="1807"/>
        </pc:sldMkLst>
      </pc:sldChg>
      <pc:sldChg chg="add replId modNotes">
        <pc:chgData name="Laura Snell" userId="S::lsnell@arc.gov::d530a450-35f2-4f3d-8e13-fe29881554a6" providerId="AD" clId="Web-{7E6D510B-0EC9-1C01-B331-66BD23AD1F39}" dt="2025-08-04T12:45:23.816" v="543"/>
        <pc:sldMkLst>
          <pc:docMk/>
          <pc:sldMk cId="1092392609" sldId="1808"/>
        </pc:sldMkLst>
      </pc:sldChg>
      <pc:sldChg chg="modSp add del mod modClrScheme chgLayout">
        <pc:chgData name="Laura Snell" userId="S::lsnell@arc.gov::d530a450-35f2-4f3d-8e13-fe29881554a6" providerId="AD" clId="Web-{7E6D510B-0EC9-1C01-B331-66BD23AD1F39}" dt="2025-08-04T12:21:55.657" v="82"/>
        <pc:sldMkLst>
          <pc:docMk/>
          <pc:sldMk cId="1163926431" sldId="1809"/>
        </pc:sldMkLst>
      </pc:sldChg>
      <pc:sldChg chg="addSp delSp modSp new del mod modClrScheme chgLayout">
        <pc:chgData name="Laura Snell" userId="S::lsnell@arc.gov::d530a450-35f2-4f3d-8e13-fe29881554a6" providerId="AD" clId="Web-{7E6D510B-0EC9-1C01-B331-66BD23AD1F39}" dt="2025-08-04T14:55:58.931" v="1443"/>
        <pc:sldMkLst>
          <pc:docMk/>
          <pc:sldMk cId="1650125358" sldId="1809"/>
        </pc:sldMkLst>
      </pc:sldChg>
      <pc:sldMasterChg chg="addSldLayout">
        <pc:chgData name="Laura Snell" userId="S::lsnell@arc.gov::d530a450-35f2-4f3d-8e13-fe29881554a6" providerId="AD" clId="Web-{7E6D510B-0EC9-1C01-B331-66BD23AD1F39}" dt="2025-08-04T12:21:18.657" v="80"/>
        <pc:sldMasterMkLst>
          <pc:docMk/>
          <pc:sldMasterMk cId="0" sldId="2147484104"/>
        </pc:sldMasterMkLst>
        <pc:sldLayoutChg chg="add">
          <pc:chgData name="Laura Snell" userId="S::lsnell@arc.gov::d530a450-35f2-4f3d-8e13-fe29881554a6" providerId="AD" clId="Web-{7E6D510B-0EC9-1C01-B331-66BD23AD1F39}" dt="2025-08-04T12:21:18.657" v="80"/>
          <pc:sldLayoutMkLst>
            <pc:docMk/>
            <pc:sldMasterMk cId="0" sldId="2147484104"/>
            <pc:sldLayoutMk cId="778285759" sldId="2147483959"/>
          </pc:sldLayoutMkLst>
        </pc:sldLayoutChg>
      </pc:sldMasterChg>
    </pc:docChg>
  </pc:docChgLst>
  <pc:docChgLst>
    <pc:chgData name="Laura Snell" userId="S::lsnell@arc.gov::d530a450-35f2-4f3d-8e13-fe29881554a6" providerId="AD" clId="Web-{49C94662-91FC-0C8E-9EF1-AF5D2054C73A}"/>
    <pc:docChg chg="modSld sldOrd">
      <pc:chgData name="Laura Snell" userId="S::lsnell@arc.gov::d530a450-35f2-4f3d-8e13-fe29881554a6" providerId="AD" clId="Web-{49C94662-91FC-0C8E-9EF1-AF5D2054C73A}" dt="2023-08-29T17:58:35.726" v="2794"/>
      <pc:docMkLst>
        <pc:docMk/>
      </pc:docMkLst>
      <pc:sldChg chg="modNotes">
        <pc:chgData name="Laura Snell" userId="S::lsnell@arc.gov::d530a450-35f2-4f3d-8e13-fe29881554a6" providerId="AD" clId="Web-{49C94662-91FC-0C8E-9EF1-AF5D2054C73A}" dt="2023-08-29T14:01:31.194" v="1538"/>
        <pc:sldMkLst>
          <pc:docMk/>
          <pc:sldMk cId="1799658459" sldId="302"/>
        </pc:sldMkLst>
      </pc:sldChg>
      <pc:sldChg chg="modNotes">
        <pc:chgData name="Laura Snell" userId="S::lsnell@arc.gov::d530a450-35f2-4f3d-8e13-fe29881554a6" providerId="AD" clId="Web-{49C94662-91FC-0C8E-9EF1-AF5D2054C73A}" dt="2023-08-29T13:12:02.535" v="654"/>
        <pc:sldMkLst>
          <pc:docMk/>
          <pc:sldMk cId="1760493567" sldId="317"/>
        </pc:sldMkLst>
      </pc:sldChg>
      <pc:sldChg chg="modNotes">
        <pc:chgData name="Laura Snell" userId="S::lsnell@arc.gov::d530a450-35f2-4f3d-8e13-fe29881554a6" providerId="AD" clId="Web-{49C94662-91FC-0C8E-9EF1-AF5D2054C73A}" dt="2023-08-29T17:48:25.157" v="2571"/>
        <pc:sldMkLst>
          <pc:docMk/>
          <pc:sldMk cId="1163926431" sldId="324"/>
        </pc:sldMkLst>
      </pc:sldChg>
      <pc:sldChg chg="modNotes">
        <pc:chgData name="Laura Snell" userId="S::lsnell@arc.gov::d530a450-35f2-4f3d-8e13-fe29881554a6" providerId="AD" clId="Web-{49C94662-91FC-0C8E-9EF1-AF5D2054C73A}" dt="2023-08-29T13:08:05.735" v="602"/>
        <pc:sldMkLst>
          <pc:docMk/>
          <pc:sldMk cId="294499288" sldId="1404"/>
        </pc:sldMkLst>
      </pc:sldChg>
      <pc:sldChg chg="modNotes">
        <pc:chgData name="Laura Snell" userId="S::lsnell@arc.gov::d530a450-35f2-4f3d-8e13-fe29881554a6" providerId="AD" clId="Web-{49C94662-91FC-0C8E-9EF1-AF5D2054C73A}" dt="2023-08-29T17:58:35.726" v="2794"/>
        <pc:sldMkLst>
          <pc:docMk/>
          <pc:sldMk cId="968755432" sldId="1412"/>
        </pc:sldMkLst>
      </pc:sldChg>
      <pc:sldChg chg="ord">
        <pc:chgData name="Laura Snell" userId="S::lsnell@arc.gov::d530a450-35f2-4f3d-8e13-fe29881554a6" providerId="AD" clId="Web-{49C94662-91FC-0C8E-9EF1-AF5D2054C73A}" dt="2023-08-29T14:05:19.026" v="1540"/>
        <pc:sldMkLst>
          <pc:docMk/>
          <pc:sldMk cId="2651787772" sldId="1413"/>
        </pc:sldMkLst>
      </pc:sldChg>
      <pc:sldChg chg="modNotes">
        <pc:chgData name="Laura Snell" userId="S::lsnell@arc.gov::d530a450-35f2-4f3d-8e13-fe29881554a6" providerId="AD" clId="Web-{49C94662-91FC-0C8E-9EF1-AF5D2054C73A}" dt="2023-08-29T14:39:03.800" v="1547"/>
        <pc:sldMkLst>
          <pc:docMk/>
          <pc:sldMk cId="2956604355" sldId="1418"/>
        </pc:sldMkLst>
      </pc:sldChg>
      <pc:sldChg chg="modNotes">
        <pc:chgData name="Laura Snell" userId="S::lsnell@arc.gov::d530a450-35f2-4f3d-8e13-fe29881554a6" providerId="AD" clId="Web-{49C94662-91FC-0C8E-9EF1-AF5D2054C73A}" dt="2023-08-29T15:52:00.247" v="2507"/>
        <pc:sldMkLst>
          <pc:docMk/>
          <pc:sldMk cId="1852379444" sldId="1421"/>
        </pc:sldMkLst>
      </pc:sldChg>
      <pc:sldChg chg="modNotes">
        <pc:chgData name="Laura Snell" userId="S::lsnell@arc.gov::d530a450-35f2-4f3d-8e13-fe29881554a6" providerId="AD" clId="Web-{49C94662-91FC-0C8E-9EF1-AF5D2054C73A}" dt="2023-08-29T17:47:05.796" v="2519"/>
        <pc:sldMkLst>
          <pc:docMk/>
          <pc:sldMk cId="2417557624" sldId="1423"/>
        </pc:sldMkLst>
      </pc:sldChg>
      <pc:sldChg chg="modNotes">
        <pc:chgData name="Laura Snell" userId="S::lsnell@arc.gov::d530a450-35f2-4f3d-8e13-fe29881554a6" providerId="AD" clId="Web-{49C94662-91FC-0C8E-9EF1-AF5D2054C73A}" dt="2023-08-29T15:44:33.663" v="2411"/>
        <pc:sldMkLst>
          <pc:docMk/>
          <pc:sldMk cId="3606311243" sldId="1424"/>
        </pc:sldMkLst>
      </pc:sldChg>
      <pc:sldChg chg="modNotes">
        <pc:chgData name="Laura Snell" userId="S::lsnell@arc.gov::d530a450-35f2-4f3d-8e13-fe29881554a6" providerId="AD" clId="Web-{49C94662-91FC-0C8E-9EF1-AF5D2054C73A}" dt="2023-08-29T12:44:27.820" v="12"/>
        <pc:sldMkLst>
          <pc:docMk/>
          <pc:sldMk cId="43552149" sldId="1440"/>
        </pc:sldMkLst>
      </pc:sldChg>
      <pc:sldChg chg="modSp modNotes">
        <pc:chgData name="Laura Snell" userId="S::lsnell@arc.gov::d530a450-35f2-4f3d-8e13-fe29881554a6" providerId="AD" clId="Web-{49C94662-91FC-0C8E-9EF1-AF5D2054C73A}" dt="2023-08-29T13:56:07.439" v="1442"/>
        <pc:sldMkLst>
          <pc:docMk/>
          <pc:sldMk cId="1546088506" sldId="1442"/>
        </pc:sldMkLst>
      </pc:sldChg>
      <pc:sldChg chg="modNotes">
        <pc:chgData name="Laura Snell" userId="S::lsnell@arc.gov::d530a450-35f2-4f3d-8e13-fe29881554a6" providerId="AD" clId="Web-{49C94662-91FC-0C8E-9EF1-AF5D2054C73A}" dt="2023-08-29T14:05:44.839" v="1543"/>
        <pc:sldMkLst>
          <pc:docMk/>
          <pc:sldMk cId="3211629249" sldId="1449"/>
        </pc:sldMkLst>
      </pc:sldChg>
    </pc:docChg>
  </pc:docChgLst>
  <pc:docChgLst>
    <pc:chgData name="Laura Snell" userId="S::lsnell@arc.gov::d530a450-35f2-4f3d-8e13-fe29881554a6" providerId="AD" clId="Web-{BBF15B5F-7997-20E7-FEE1-4D2BE31B357E}"/>
    <pc:docChg chg="modSld sldOrd">
      <pc:chgData name="Laura Snell" userId="S::lsnell@arc.gov::d530a450-35f2-4f3d-8e13-fe29881554a6" providerId="AD" clId="Web-{BBF15B5F-7997-20E7-FEE1-4D2BE31B357E}" dt="2024-10-04T12:22:46.547" v="304" actId="20577"/>
      <pc:docMkLst>
        <pc:docMk/>
      </pc:docMkLst>
      <pc:sldChg chg="modSp">
        <pc:chgData name="Laura Snell" userId="S::lsnell@arc.gov::d530a450-35f2-4f3d-8e13-fe29881554a6" providerId="AD" clId="Web-{BBF15B5F-7997-20E7-FEE1-4D2BE31B357E}" dt="2024-10-04T12:21:00.937" v="285" actId="20577"/>
        <pc:sldMkLst>
          <pc:docMk/>
          <pc:sldMk cId="3892995891" sldId="311"/>
        </pc:sldMkLst>
      </pc:sldChg>
      <pc:sldChg chg="modSp">
        <pc:chgData name="Laura Snell" userId="S::lsnell@arc.gov::d530a450-35f2-4f3d-8e13-fe29881554a6" providerId="AD" clId="Web-{BBF15B5F-7997-20E7-FEE1-4D2BE31B357E}" dt="2024-10-04T12:21:16.422" v="296" actId="20577"/>
        <pc:sldMkLst>
          <pc:docMk/>
          <pc:sldMk cId="333703186" sldId="418"/>
        </pc:sldMkLst>
      </pc:sldChg>
      <pc:sldChg chg="modSp">
        <pc:chgData name="Laura Snell" userId="S::lsnell@arc.gov::d530a450-35f2-4f3d-8e13-fe29881554a6" providerId="AD" clId="Web-{BBF15B5F-7997-20E7-FEE1-4D2BE31B357E}" dt="2024-10-04T12:22:46.547" v="304" actId="20577"/>
        <pc:sldMkLst>
          <pc:docMk/>
          <pc:sldMk cId="2471105698" sldId="1407"/>
        </pc:sldMkLst>
      </pc:sldChg>
      <pc:sldChg chg="addSp delSp modSp mod ord modClrScheme chgLayout modNotes">
        <pc:chgData name="Laura Snell" userId="S::lsnell@arc.gov::d530a450-35f2-4f3d-8e13-fe29881554a6" providerId="AD" clId="Web-{BBF15B5F-7997-20E7-FEE1-4D2BE31B357E}" dt="2024-10-03T13:08:01.326" v="8"/>
        <pc:sldMkLst>
          <pc:docMk/>
          <pc:sldMk cId="1875024264" sldId="1460"/>
        </pc:sldMkLst>
      </pc:sldChg>
      <pc:sldChg chg="modNotes">
        <pc:chgData name="Laura Snell" userId="S::lsnell@arc.gov::d530a450-35f2-4f3d-8e13-fe29881554a6" providerId="AD" clId="Web-{BBF15B5F-7997-20E7-FEE1-4D2BE31B357E}" dt="2024-10-03T13:24:53.932" v="14"/>
        <pc:sldMkLst>
          <pc:docMk/>
          <pc:sldMk cId="2526620004" sldId="1465"/>
        </pc:sldMkLst>
      </pc:sldChg>
      <pc:sldChg chg="modSp">
        <pc:chgData name="Laura Snell" userId="S::lsnell@arc.gov::d530a450-35f2-4f3d-8e13-fe29881554a6" providerId="AD" clId="Web-{BBF15B5F-7997-20E7-FEE1-4D2BE31B357E}" dt="2024-10-03T13:23:51.869" v="13" actId="1076"/>
        <pc:sldMkLst>
          <pc:docMk/>
          <pc:sldMk cId="381205515" sldId="1466"/>
        </pc:sldMkLst>
      </pc:sldChg>
    </pc:docChg>
  </pc:docChgLst>
  <pc:docChgLst>
    <pc:chgData name="Lexi Oliva" userId="S::loliva@arc.gov::25d7ad71-e1f5-490a-b971-88e35b101504" providerId="AD" clId="Web-{26BA82C5-96A6-8F4C-42B7-3D3B31E2A211}"/>
    <pc:docChg chg="modSld">
      <pc:chgData name="Lexi Oliva" userId="S::loliva@arc.gov::25d7ad71-e1f5-490a-b971-88e35b101504" providerId="AD" clId="Web-{26BA82C5-96A6-8F4C-42B7-3D3B31E2A211}" dt="2024-12-17T14:30:51.258" v="80" actId="1076"/>
      <pc:docMkLst>
        <pc:docMk/>
      </pc:docMkLst>
      <pc:sldChg chg="modSp">
        <pc:chgData name="Lexi Oliva" userId="S::loliva@arc.gov::25d7ad71-e1f5-490a-b971-88e35b101504" providerId="AD" clId="Web-{26BA82C5-96A6-8F4C-42B7-3D3B31E2A211}" dt="2024-12-16T20:02:46.240" v="23" actId="20577"/>
        <pc:sldMkLst>
          <pc:docMk/>
          <pc:sldMk cId="1799658459" sldId="302"/>
        </pc:sldMkLst>
      </pc:sldChg>
      <pc:sldChg chg="modSp">
        <pc:chgData name="Lexi Oliva" userId="S::loliva@arc.gov::25d7ad71-e1f5-490a-b971-88e35b101504" providerId="AD" clId="Web-{26BA82C5-96A6-8F4C-42B7-3D3B31E2A211}" dt="2024-12-16T20:02:41.146" v="22" actId="20577"/>
        <pc:sldMkLst>
          <pc:docMk/>
          <pc:sldMk cId="1760493567" sldId="317"/>
        </pc:sldMkLst>
      </pc:sldChg>
      <pc:sldChg chg="modSp">
        <pc:chgData name="Lexi Oliva" userId="S::loliva@arc.gov::25d7ad71-e1f5-490a-b971-88e35b101504" providerId="AD" clId="Web-{26BA82C5-96A6-8F4C-42B7-3D3B31E2A211}" dt="2024-12-16T20:00:21.476" v="3" actId="1076"/>
        <pc:sldMkLst>
          <pc:docMk/>
          <pc:sldMk cId="1163926431" sldId="324"/>
        </pc:sldMkLst>
      </pc:sldChg>
      <pc:sldChg chg="modSp">
        <pc:chgData name="Lexi Oliva" userId="S::loliva@arc.gov::25d7ad71-e1f5-490a-b971-88e35b101504" providerId="AD" clId="Web-{26BA82C5-96A6-8F4C-42B7-3D3B31E2A211}" dt="2024-12-17T14:29:07.368" v="77" actId="20577"/>
        <pc:sldMkLst>
          <pc:docMk/>
          <pc:sldMk cId="862145992" sldId="1406"/>
        </pc:sldMkLst>
      </pc:sldChg>
      <pc:sldChg chg="modSp">
        <pc:chgData name="Lexi Oliva" userId="S::loliva@arc.gov::25d7ad71-e1f5-490a-b971-88e35b101504" providerId="AD" clId="Web-{26BA82C5-96A6-8F4C-42B7-3D3B31E2A211}" dt="2024-12-17T14:26:23.463" v="39" actId="1076"/>
        <pc:sldMkLst>
          <pc:docMk/>
          <pc:sldMk cId="2471105698" sldId="1407"/>
        </pc:sldMkLst>
      </pc:sldChg>
      <pc:sldChg chg="modSp">
        <pc:chgData name="Lexi Oliva" userId="S::loliva@arc.gov::25d7ad71-e1f5-490a-b971-88e35b101504" providerId="AD" clId="Web-{26BA82C5-96A6-8F4C-42B7-3D3B31E2A211}" dt="2024-12-16T20:02:57.162" v="25" actId="20577"/>
        <pc:sldMkLst>
          <pc:docMk/>
          <pc:sldMk cId="2906477152" sldId="1430"/>
        </pc:sldMkLst>
      </pc:sldChg>
      <pc:sldChg chg="modSp">
        <pc:chgData name="Lexi Oliva" userId="S::loliva@arc.gov::25d7ad71-e1f5-490a-b971-88e35b101504" providerId="AD" clId="Web-{26BA82C5-96A6-8F4C-42B7-3D3B31E2A211}" dt="2024-12-16T20:03:06.053" v="27" actId="20577"/>
        <pc:sldMkLst>
          <pc:docMk/>
          <pc:sldMk cId="3425283789" sldId="1431"/>
        </pc:sldMkLst>
      </pc:sldChg>
      <pc:sldChg chg="modSp">
        <pc:chgData name="Lexi Oliva" userId="S::loliva@arc.gov::25d7ad71-e1f5-490a-b971-88e35b101504" providerId="AD" clId="Web-{26BA82C5-96A6-8F4C-42B7-3D3B31E2A211}" dt="2024-12-16T20:03:11.881" v="28" actId="20577"/>
        <pc:sldMkLst>
          <pc:docMk/>
          <pc:sldMk cId="4030844416" sldId="1432"/>
        </pc:sldMkLst>
      </pc:sldChg>
      <pc:sldChg chg="modSp">
        <pc:chgData name="Lexi Oliva" userId="S::loliva@arc.gov::25d7ad71-e1f5-490a-b971-88e35b101504" providerId="AD" clId="Web-{26BA82C5-96A6-8F4C-42B7-3D3B31E2A211}" dt="2024-12-16T20:03:22.427" v="31" actId="1076"/>
        <pc:sldMkLst>
          <pc:docMk/>
          <pc:sldMk cId="1773404259" sldId="1433"/>
        </pc:sldMkLst>
      </pc:sldChg>
      <pc:sldChg chg="modSp">
        <pc:chgData name="Lexi Oliva" userId="S::loliva@arc.gov::25d7ad71-e1f5-490a-b971-88e35b101504" providerId="AD" clId="Web-{26BA82C5-96A6-8F4C-42B7-3D3B31E2A211}" dt="2024-12-16T20:03:32.912" v="34" actId="1076"/>
        <pc:sldMkLst>
          <pc:docMk/>
          <pc:sldMk cId="3730710443" sldId="1434"/>
        </pc:sldMkLst>
      </pc:sldChg>
      <pc:sldChg chg="modSp">
        <pc:chgData name="Lexi Oliva" userId="S::loliva@arc.gov::25d7ad71-e1f5-490a-b971-88e35b101504" providerId="AD" clId="Web-{26BA82C5-96A6-8F4C-42B7-3D3B31E2A211}" dt="2024-12-17T14:28:59.915" v="75" actId="1076"/>
        <pc:sldMkLst>
          <pc:docMk/>
          <pc:sldMk cId="3417314964" sldId="1444"/>
        </pc:sldMkLst>
      </pc:sldChg>
      <pc:sldChg chg="modSp">
        <pc:chgData name="Lexi Oliva" userId="S::loliva@arc.gov::25d7ad71-e1f5-490a-b971-88e35b101504" providerId="AD" clId="Web-{26BA82C5-96A6-8F4C-42B7-3D3B31E2A211}" dt="2024-12-16T20:01:31.616" v="12" actId="20577"/>
        <pc:sldMkLst>
          <pc:docMk/>
          <pc:sldMk cId="2531998327" sldId="1445"/>
        </pc:sldMkLst>
      </pc:sldChg>
      <pc:sldChg chg="modSp">
        <pc:chgData name="Lexi Oliva" userId="S::loliva@arc.gov::25d7ad71-e1f5-490a-b971-88e35b101504" providerId="AD" clId="Web-{26BA82C5-96A6-8F4C-42B7-3D3B31E2A211}" dt="2024-12-16T20:01:45.459" v="13" actId="1076"/>
        <pc:sldMkLst>
          <pc:docMk/>
          <pc:sldMk cId="2782480927" sldId="1446"/>
        </pc:sldMkLst>
      </pc:sldChg>
      <pc:sldChg chg="modSp">
        <pc:chgData name="Lexi Oliva" userId="S::loliva@arc.gov::25d7ad71-e1f5-490a-b971-88e35b101504" providerId="AD" clId="Web-{26BA82C5-96A6-8F4C-42B7-3D3B31E2A211}" dt="2024-12-17T14:26:44.354" v="41" actId="1076"/>
        <pc:sldMkLst>
          <pc:docMk/>
          <pc:sldMk cId="3807376335" sldId="1450"/>
        </pc:sldMkLst>
      </pc:sldChg>
      <pc:sldChg chg="modSp">
        <pc:chgData name="Lexi Oliva" userId="S::loliva@arc.gov::25d7ad71-e1f5-490a-b971-88e35b101504" providerId="AD" clId="Web-{26BA82C5-96A6-8F4C-42B7-3D3B31E2A211}" dt="2024-12-17T14:30:38.024" v="78" actId="14100"/>
        <pc:sldMkLst>
          <pc:docMk/>
          <pc:sldMk cId="512215701" sldId="1451"/>
        </pc:sldMkLst>
      </pc:sldChg>
      <pc:sldChg chg="modSp">
        <pc:chgData name="Lexi Oliva" userId="S::loliva@arc.gov::25d7ad71-e1f5-490a-b971-88e35b101504" providerId="AD" clId="Web-{26BA82C5-96A6-8F4C-42B7-3D3B31E2A211}" dt="2024-12-16T20:02:02.194" v="16" actId="20577"/>
        <pc:sldMkLst>
          <pc:docMk/>
          <pc:sldMk cId="4270974502" sldId="1452"/>
        </pc:sldMkLst>
      </pc:sldChg>
      <pc:sldChg chg="modSp">
        <pc:chgData name="Lexi Oliva" userId="S::loliva@arc.gov::25d7ad71-e1f5-490a-b971-88e35b101504" providerId="AD" clId="Web-{26BA82C5-96A6-8F4C-42B7-3D3B31E2A211}" dt="2024-12-16T20:02:09.397" v="17" actId="20577"/>
        <pc:sldMkLst>
          <pc:docMk/>
          <pc:sldMk cId="4015085160" sldId="1453"/>
        </pc:sldMkLst>
      </pc:sldChg>
      <pc:sldChg chg="modSp">
        <pc:chgData name="Lexi Oliva" userId="S::loliva@arc.gov::25d7ad71-e1f5-490a-b971-88e35b101504" providerId="AD" clId="Web-{26BA82C5-96A6-8F4C-42B7-3D3B31E2A211}" dt="2024-12-17T14:30:51.258" v="80" actId="1076"/>
        <pc:sldMkLst>
          <pc:docMk/>
          <pc:sldMk cId="999762041" sldId="1455"/>
        </pc:sldMkLst>
      </pc:sldChg>
      <pc:sldChg chg="modSp">
        <pc:chgData name="Lexi Oliva" userId="S::loliva@arc.gov::25d7ad71-e1f5-490a-b971-88e35b101504" providerId="AD" clId="Web-{26BA82C5-96A6-8F4C-42B7-3D3B31E2A211}" dt="2024-12-16T20:02:50.850" v="24" actId="20577"/>
        <pc:sldMkLst>
          <pc:docMk/>
          <pc:sldMk cId="3564744605" sldId="1458"/>
        </pc:sldMkLst>
      </pc:sldChg>
      <pc:sldChg chg="modSp">
        <pc:chgData name="Lexi Oliva" userId="S::loliva@arc.gov::25d7ad71-e1f5-490a-b971-88e35b101504" providerId="AD" clId="Web-{26BA82C5-96A6-8F4C-42B7-3D3B31E2A211}" dt="2024-12-16T20:00:59.632" v="8" actId="20577"/>
        <pc:sldMkLst>
          <pc:docMk/>
          <pc:sldMk cId="1207691343" sldId="1464"/>
        </pc:sldMkLst>
      </pc:sldChg>
      <pc:sldChg chg="modSp">
        <pc:chgData name="Lexi Oliva" userId="S::loliva@arc.gov::25d7ad71-e1f5-490a-b971-88e35b101504" providerId="AD" clId="Web-{26BA82C5-96A6-8F4C-42B7-3D3B31E2A211}" dt="2024-12-17T14:27:06.166" v="46" actId="14100"/>
        <pc:sldMkLst>
          <pc:docMk/>
          <pc:sldMk cId="2526620004" sldId="1465"/>
        </pc:sldMkLst>
      </pc:sldChg>
      <pc:sldChg chg="modSp">
        <pc:chgData name="Lexi Oliva" userId="S::loliva@arc.gov::25d7ad71-e1f5-490a-b971-88e35b101504" providerId="AD" clId="Web-{26BA82C5-96A6-8F4C-42B7-3D3B31E2A211}" dt="2024-12-17T14:28:33.181" v="71" actId="1076"/>
        <pc:sldMkLst>
          <pc:docMk/>
          <pc:sldMk cId="381205515" sldId="1466"/>
        </pc:sldMkLst>
      </pc:sldChg>
    </pc:docChg>
  </pc:docChgLst>
  <pc:docChgLst>
    <pc:chgData name="Laura Snell" userId="S::lsnell@arc.gov::d530a450-35f2-4f3d-8e13-fe29881554a6" providerId="AD" clId="Web-{190569A3-29A0-2FC7-B97F-944AC9EC5E02}"/>
    <pc:docChg chg="addSld delSld modSld">
      <pc:chgData name="Laura Snell" userId="S::lsnell@arc.gov::d530a450-35f2-4f3d-8e13-fe29881554a6" providerId="AD" clId="Web-{190569A3-29A0-2FC7-B97F-944AC9EC5E02}" dt="2025-01-29T14:44:23.193" v="197"/>
      <pc:docMkLst>
        <pc:docMk/>
      </pc:docMkLst>
      <pc:sldChg chg="modNotes">
        <pc:chgData name="Laura Snell" userId="S::lsnell@arc.gov::d530a450-35f2-4f3d-8e13-fe29881554a6" providerId="AD" clId="Web-{190569A3-29A0-2FC7-B97F-944AC9EC5E02}" dt="2025-01-29T14:44:12.552" v="195"/>
        <pc:sldMkLst>
          <pc:docMk/>
          <pc:sldMk cId="3950011597" sldId="1408"/>
        </pc:sldMkLst>
      </pc:sldChg>
      <pc:sldChg chg="modSp">
        <pc:chgData name="Laura Snell" userId="S::lsnell@arc.gov::d530a450-35f2-4f3d-8e13-fe29881554a6" providerId="AD" clId="Web-{190569A3-29A0-2FC7-B97F-944AC9EC5E02}" dt="2025-01-29T13:57:42.101" v="57" actId="20577"/>
        <pc:sldMkLst>
          <pc:docMk/>
          <pc:sldMk cId="1773404259" sldId="1433"/>
        </pc:sldMkLst>
      </pc:sldChg>
      <pc:sldChg chg="modSp">
        <pc:chgData name="Laura Snell" userId="S::lsnell@arc.gov::d530a450-35f2-4f3d-8e13-fe29881554a6" providerId="AD" clId="Web-{190569A3-29A0-2FC7-B97F-944AC9EC5E02}" dt="2025-01-29T13:58:12.335" v="61" actId="20577"/>
        <pc:sldMkLst>
          <pc:docMk/>
          <pc:sldMk cId="3730710443" sldId="1434"/>
        </pc:sldMkLst>
      </pc:sldChg>
      <pc:sldChg chg="del">
        <pc:chgData name="Laura Snell" userId="S::lsnell@arc.gov::d530a450-35f2-4f3d-8e13-fe29881554a6" providerId="AD" clId="Web-{190569A3-29A0-2FC7-B97F-944AC9EC5E02}" dt="2025-01-29T14:04:14.878" v="150"/>
        <pc:sldMkLst>
          <pc:docMk/>
          <pc:sldMk cId="4270974502" sldId="1452"/>
        </pc:sldMkLst>
      </pc:sldChg>
      <pc:sldChg chg="modSp">
        <pc:chgData name="Laura Snell" userId="S::lsnell@arc.gov::d530a450-35f2-4f3d-8e13-fe29881554a6" providerId="AD" clId="Web-{190569A3-29A0-2FC7-B97F-944AC9EC5E02}" dt="2025-01-29T13:54:27.369" v="26" actId="20577"/>
        <pc:sldMkLst>
          <pc:docMk/>
          <pc:sldMk cId="2432623404" sldId="1456"/>
        </pc:sldMkLst>
      </pc:sldChg>
      <pc:sldChg chg="modSp modNotes">
        <pc:chgData name="Laura Snell" userId="S::lsnell@arc.gov::d530a450-35f2-4f3d-8e13-fe29881554a6" providerId="AD" clId="Web-{190569A3-29A0-2FC7-B97F-944AC9EC5E02}" dt="2025-01-29T14:43:31.943" v="193"/>
        <pc:sldMkLst>
          <pc:docMk/>
          <pc:sldMk cId="2454573529" sldId="1459"/>
        </pc:sldMkLst>
      </pc:sldChg>
      <pc:sldChg chg="del">
        <pc:chgData name="Laura Snell" userId="S::lsnell@arc.gov::d530a450-35f2-4f3d-8e13-fe29881554a6" providerId="AD" clId="Web-{190569A3-29A0-2FC7-B97F-944AC9EC5E02}" dt="2025-01-29T14:00:13.849" v="93"/>
        <pc:sldMkLst>
          <pc:docMk/>
          <pc:sldMk cId="1875024264" sldId="1460"/>
        </pc:sldMkLst>
      </pc:sldChg>
      <pc:sldChg chg="modSp modNotes">
        <pc:chgData name="Laura Snell" userId="S::lsnell@arc.gov::d530a450-35f2-4f3d-8e13-fe29881554a6" providerId="AD" clId="Web-{190569A3-29A0-2FC7-B97F-944AC9EC5E02}" dt="2025-01-29T14:44:23.193" v="197"/>
        <pc:sldMkLst>
          <pc:docMk/>
          <pc:sldMk cId="2526620004" sldId="1465"/>
        </pc:sldMkLst>
      </pc:sldChg>
      <pc:sldChg chg="modSp new modNotes">
        <pc:chgData name="Laura Snell" userId="S::lsnell@arc.gov::d530a450-35f2-4f3d-8e13-fe29881554a6" providerId="AD" clId="Web-{190569A3-29A0-2FC7-B97F-944AC9EC5E02}" dt="2025-01-29T14:02:10.051" v="117"/>
        <pc:sldMkLst>
          <pc:docMk/>
          <pc:sldMk cId="2194469987" sldId="1468"/>
        </pc:sldMkLst>
      </pc:sldChg>
    </pc:docChg>
  </pc:docChgLst>
  <pc:docChgLst>
    <pc:chgData name="Laura Snell" userId="S::lsnell@arc.gov::d530a450-35f2-4f3d-8e13-fe29881554a6" providerId="AD" clId="Web-{A502E3C3-3AC0-AC8E-34A0-AB8E29FDB7F6}"/>
    <pc:docChg chg="addSld delSld modSld sldOrd">
      <pc:chgData name="Laura Snell" userId="S::lsnell@arc.gov::d530a450-35f2-4f3d-8e13-fe29881554a6" providerId="AD" clId="Web-{A502E3C3-3AC0-AC8E-34A0-AB8E29FDB7F6}" dt="2025-08-01T19:56:08.135" v="2611"/>
      <pc:docMkLst>
        <pc:docMk/>
      </pc:docMkLst>
      <pc:sldChg chg="del">
        <pc:chgData name="Laura Snell" userId="S::lsnell@arc.gov::d530a450-35f2-4f3d-8e13-fe29881554a6" providerId="AD" clId="Web-{A502E3C3-3AC0-AC8E-34A0-AB8E29FDB7F6}" dt="2025-08-01T12:44:17.016" v="160"/>
        <pc:sldMkLst>
          <pc:docMk/>
          <pc:sldMk cId="294499288" sldId="1404"/>
        </pc:sldMkLst>
      </pc:sldChg>
      <pc:sldChg chg="del">
        <pc:chgData name="Laura Snell" userId="S::lsnell@arc.gov::d530a450-35f2-4f3d-8e13-fe29881554a6" providerId="AD" clId="Web-{A502E3C3-3AC0-AC8E-34A0-AB8E29FDB7F6}" dt="2025-08-01T19:18:45.717" v="1916"/>
        <pc:sldMkLst>
          <pc:docMk/>
          <pc:sldMk cId="3008002768" sldId="1447"/>
        </pc:sldMkLst>
      </pc:sldChg>
      <pc:sldChg chg="modNotes">
        <pc:chgData name="Laura Snell" userId="S::lsnell@arc.gov::d530a450-35f2-4f3d-8e13-fe29881554a6" providerId="AD" clId="Web-{A502E3C3-3AC0-AC8E-34A0-AB8E29FDB7F6}" dt="2025-08-01T12:44:41.844" v="162"/>
        <pc:sldMkLst>
          <pc:docMk/>
          <pc:sldMk cId="3807376335" sldId="1450"/>
        </pc:sldMkLst>
      </pc:sldChg>
      <pc:sldChg chg="modNotes">
        <pc:chgData name="Laura Snell" userId="S::lsnell@arc.gov::d530a450-35f2-4f3d-8e13-fe29881554a6" providerId="AD" clId="Web-{A502E3C3-3AC0-AC8E-34A0-AB8E29FDB7F6}" dt="2025-08-01T19:56:08.135" v="2611"/>
        <pc:sldMkLst>
          <pc:docMk/>
          <pc:sldMk cId="2194469987" sldId="1468"/>
        </pc:sldMkLst>
      </pc:sldChg>
      <pc:sldChg chg="ord modNotes">
        <pc:chgData name="Laura Snell" userId="S::lsnell@arc.gov::d530a450-35f2-4f3d-8e13-fe29881554a6" providerId="AD" clId="Web-{A502E3C3-3AC0-AC8E-34A0-AB8E29FDB7F6}" dt="2025-08-01T17:23:22.755" v="723"/>
        <pc:sldMkLst>
          <pc:docMk/>
          <pc:sldMk cId="1074524677" sldId="1471"/>
        </pc:sldMkLst>
      </pc:sldChg>
      <pc:sldChg chg="modNotes">
        <pc:chgData name="Laura Snell" userId="S::lsnell@arc.gov::d530a450-35f2-4f3d-8e13-fe29881554a6" providerId="AD" clId="Web-{A502E3C3-3AC0-AC8E-34A0-AB8E29FDB7F6}" dt="2025-08-01T12:44:10.016" v="159"/>
        <pc:sldMkLst>
          <pc:docMk/>
          <pc:sldMk cId="566136775" sldId="1769"/>
        </pc:sldMkLst>
      </pc:sldChg>
      <pc:sldChg chg="modNotes">
        <pc:chgData name="Laura Snell" userId="S::lsnell@arc.gov::d530a450-35f2-4f3d-8e13-fe29881554a6" providerId="AD" clId="Web-{A502E3C3-3AC0-AC8E-34A0-AB8E29FDB7F6}" dt="2025-08-01T12:51:06.451" v="354"/>
        <pc:sldMkLst>
          <pc:docMk/>
          <pc:sldMk cId="1561294182" sldId="1782"/>
        </pc:sldMkLst>
      </pc:sldChg>
      <pc:sldChg chg="modNotes">
        <pc:chgData name="Laura Snell" userId="S::lsnell@arc.gov::d530a450-35f2-4f3d-8e13-fe29881554a6" providerId="AD" clId="Web-{A502E3C3-3AC0-AC8E-34A0-AB8E29FDB7F6}" dt="2025-08-01T18:34:36.503" v="1576"/>
        <pc:sldMkLst>
          <pc:docMk/>
          <pc:sldMk cId="666030926" sldId="1783"/>
        </pc:sldMkLst>
      </pc:sldChg>
      <pc:sldChg chg="modNotes">
        <pc:chgData name="Laura Snell" userId="S::lsnell@arc.gov::d530a450-35f2-4f3d-8e13-fe29881554a6" providerId="AD" clId="Web-{A502E3C3-3AC0-AC8E-34A0-AB8E29FDB7F6}" dt="2025-08-01T13:29:44.502" v="633"/>
        <pc:sldMkLst>
          <pc:docMk/>
          <pc:sldMk cId="1539998114" sldId="1784"/>
        </pc:sldMkLst>
      </pc:sldChg>
      <pc:sldChg chg="modNotes">
        <pc:chgData name="Laura Snell" userId="S::lsnell@arc.gov::d530a450-35f2-4f3d-8e13-fe29881554a6" providerId="AD" clId="Web-{A502E3C3-3AC0-AC8E-34A0-AB8E29FDB7F6}" dt="2025-08-01T13:24:45.113" v="630"/>
        <pc:sldMkLst>
          <pc:docMk/>
          <pc:sldMk cId="1878674888" sldId="1785"/>
        </pc:sldMkLst>
      </pc:sldChg>
      <pc:sldChg chg="modNotes">
        <pc:chgData name="Laura Snell" userId="S::lsnell@arc.gov::d530a450-35f2-4f3d-8e13-fe29881554a6" providerId="AD" clId="Web-{A502E3C3-3AC0-AC8E-34A0-AB8E29FDB7F6}" dt="2025-08-01T18:43:43.485" v="1864"/>
        <pc:sldMkLst>
          <pc:docMk/>
          <pc:sldMk cId="441729105" sldId="1787"/>
        </pc:sldMkLst>
      </pc:sldChg>
      <pc:sldChg chg="modNotes">
        <pc:chgData name="Laura Snell" userId="S::lsnell@arc.gov::d530a450-35f2-4f3d-8e13-fe29881554a6" providerId="AD" clId="Web-{A502E3C3-3AC0-AC8E-34A0-AB8E29FDB7F6}" dt="2025-08-01T19:53:29.513" v="2548"/>
        <pc:sldMkLst>
          <pc:docMk/>
          <pc:sldMk cId="956169889" sldId="1793"/>
        </pc:sldMkLst>
      </pc:sldChg>
      <pc:sldChg chg="modNotes">
        <pc:chgData name="Laura Snell" userId="S::lsnell@arc.gov::d530a450-35f2-4f3d-8e13-fe29881554a6" providerId="AD" clId="Web-{A502E3C3-3AC0-AC8E-34A0-AB8E29FDB7F6}" dt="2025-08-01T19:53:47.418" v="2550"/>
        <pc:sldMkLst>
          <pc:docMk/>
          <pc:sldMk cId="1210580340" sldId="1794"/>
        </pc:sldMkLst>
      </pc:sldChg>
      <pc:sldChg chg="modNotes">
        <pc:chgData name="Laura Snell" userId="S::lsnell@arc.gov::d530a450-35f2-4f3d-8e13-fe29881554a6" providerId="AD" clId="Web-{A502E3C3-3AC0-AC8E-34A0-AB8E29FDB7F6}" dt="2025-08-01T18:43:22.392" v="1804"/>
        <pc:sldMkLst>
          <pc:docMk/>
          <pc:sldMk cId="1900135170" sldId="1797"/>
        </pc:sldMkLst>
      </pc:sldChg>
      <pc:sldChg chg="modSp">
        <pc:chgData name="Laura Snell" userId="S::lsnell@arc.gov::d530a450-35f2-4f3d-8e13-fe29881554a6" providerId="AD" clId="Web-{A502E3C3-3AC0-AC8E-34A0-AB8E29FDB7F6}" dt="2025-08-01T18:32:22.801" v="1491" actId="1076"/>
        <pc:sldMkLst>
          <pc:docMk/>
          <pc:sldMk cId="1453809147" sldId="1798"/>
        </pc:sldMkLst>
        <pc:picChg chg="mod">
          <ac:chgData name="Laura Snell" userId="S::lsnell@arc.gov::d530a450-35f2-4f3d-8e13-fe29881554a6" providerId="AD" clId="Web-{A502E3C3-3AC0-AC8E-34A0-AB8E29FDB7F6}" dt="2025-08-01T18:32:22.801" v="1491" actId="1076"/>
          <ac:picMkLst>
            <pc:docMk/>
            <pc:sldMk cId="1453809147" sldId="1798"/>
            <ac:picMk id="4" creationId="{9F870321-4831-59DC-A7D8-0FC2DCF962F3}"/>
          </ac:picMkLst>
        </pc:picChg>
      </pc:sldChg>
      <pc:sldChg chg="modSp modNotes">
        <pc:chgData name="Laura Snell" userId="S::lsnell@arc.gov::d530a450-35f2-4f3d-8e13-fe29881554a6" providerId="AD" clId="Web-{A502E3C3-3AC0-AC8E-34A0-AB8E29FDB7F6}" dt="2025-08-01T19:55:46.698" v="2606"/>
        <pc:sldMkLst>
          <pc:docMk/>
          <pc:sldMk cId="2426091450" sldId="1799"/>
        </pc:sldMkLst>
        <pc:spChg chg="mod">
          <ac:chgData name="Laura Snell" userId="S::lsnell@arc.gov::d530a450-35f2-4f3d-8e13-fe29881554a6" providerId="AD" clId="Web-{A502E3C3-3AC0-AC8E-34A0-AB8E29FDB7F6}" dt="2025-08-01T12:24:41.583" v="157" actId="1076"/>
          <ac:spMkLst>
            <pc:docMk/>
            <pc:sldMk cId="2426091450" sldId="1799"/>
            <ac:spMk id="2" creationId="{A096E044-6CCE-E6CD-A1BF-0AE5209ACF6C}"/>
          </ac:spMkLst>
        </pc:spChg>
        <pc:spChg chg="mod">
          <ac:chgData name="Laura Snell" userId="S::lsnell@arc.gov::d530a450-35f2-4f3d-8e13-fe29881554a6" providerId="AD" clId="Web-{A502E3C3-3AC0-AC8E-34A0-AB8E29FDB7F6}" dt="2025-08-01T11:54:55.344" v="18" actId="20577"/>
          <ac:spMkLst>
            <pc:docMk/>
            <pc:sldMk cId="2426091450" sldId="1799"/>
            <ac:spMk id="5" creationId="{4F94D5AC-F9E4-97D1-B56A-EE7B19B7BACC}"/>
          </ac:spMkLst>
        </pc:spChg>
      </pc:sldChg>
      <pc:sldChg chg="addSp delSp modSp new">
        <pc:chgData name="Laura Snell" userId="S::lsnell@arc.gov::d530a450-35f2-4f3d-8e13-fe29881554a6" providerId="AD" clId="Web-{A502E3C3-3AC0-AC8E-34A0-AB8E29FDB7F6}" dt="2025-08-01T12:24:24.459" v="156"/>
        <pc:sldMkLst>
          <pc:docMk/>
          <pc:sldMk cId="3715159203" sldId="1800"/>
        </pc:sldMkLst>
        <pc:spChg chg="mod">
          <ac:chgData name="Laura Snell" userId="S::lsnell@arc.gov::d530a450-35f2-4f3d-8e13-fe29881554a6" providerId="AD" clId="Web-{A502E3C3-3AC0-AC8E-34A0-AB8E29FDB7F6}" dt="2025-08-01T11:56:37.281" v="39" actId="14100"/>
          <ac:spMkLst>
            <pc:docMk/>
            <pc:sldMk cId="3715159203" sldId="1800"/>
            <ac:spMk id="2" creationId="{666E6F14-2B7E-E960-AB04-D5279B4A05BA}"/>
          </ac:spMkLst>
        </pc:spChg>
        <pc:spChg chg="mod">
          <ac:chgData name="Laura Snell" userId="S::lsnell@arc.gov::d530a450-35f2-4f3d-8e13-fe29881554a6" providerId="AD" clId="Web-{A502E3C3-3AC0-AC8E-34A0-AB8E29FDB7F6}" dt="2025-08-01T12:01:27.340" v="114" actId="1076"/>
          <ac:spMkLst>
            <pc:docMk/>
            <pc:sldMk cId="3715159203" sldId="1800"/>
            <ac:spMk id="3" creationId="{9BF67632-0AFC-2382-A109-A78F2A7AA0DB}"/>
          </ac:spMkLst>
        </pc:spChg>
        <pc:spChg chg="add mod">
          <ac:chgData name="Laura Snell" userId="S::lsnell@arc.gov::d530a450-35f2-4f3d-8e13-fe29881554a6" providerId="AD" clId="Web-{A502E3C3-3AC0-AC8E-34A0-AB8E29FDB7F6}" dt="2025-08-01T12:10:55.058" v="148" actId="20577"/>
          <ac:spMkLst>
            <pc:docMk/>
            <pc:sldMk cId="3715159203" sldId="1800"/>
            <ac:spMk id="4" creationId="{9A8192A2-2289-4F31-9E86-70D8A36B5BF4}"/>
          </ac:spMkLst>
        </pc:spChg>
      </pc:sldChg>
      <pc:sldChg chg="add del replId">
        <pc:chgData name="Laura Snell" userId="S::lsnell@arc.gov::d530a450-35f2-4f3d-8e13-fe29881554a6" providerId="AD" clId="Web-{A502E3C3-3AC0-AC8E-34A0-AB8E29FDB7F6}" dt="2025-08-01T18:47:03.185" v="1867"/>
        <pc:sldMkLst>
          <pc:docMk/>
          <pc:sldMk cId="227015467" sldId="1801"/>
        </pc:sldMkLst>
      </pc:sldChg>
      <pc:sldChg chg="addSp delSp modSp new modNotes">
        <pc:chgData name="Laura Snell" userId="S::lsnell@arc.gov::d530a450-35f2-4f3d-8e13-fe29881554a6" providerId="AD" clId="Web-{A502E3C3-3AC0-AC8E-34A0-AB8E29FDB7F6}" dt="2025-08-01T19:43:10.298" v="2218"/>
        <pc:sldMkLst>
          <pc:docMk/>
          <pc:sldMk cId="1419330340" sldId="1801"/>
        </pc:sldMkLst>
        <pc:spChg chg="add mod">
          <ac:chgData name="Laura Snell" userId="S::lsnell@arc.gov::d530a450-35f2-4f3d-8e13-fe29881554a6" providerId="AD" clId="Web-{A502E3C3-3AC0-AC8E-34A0-AB8E29FDB7F6}" dt="2025-08-01T19:38:13.519" v="2009" actId="20577"/>
          <ac:spMkLst>
            <pc:docMk/>
            <pc:sldMk cId="1419330340" sldId="1801"/>
            <ac:spMk id="6" creationId="{4C7CF7FD-9D2E-CFFE-D3BC-4BEEFCCA69AE}"/>
          </ac:spMkLst>
        </pc:spChg>
      </pc:sldChg>
      <pc:sldChg chg="add del replId">
        <pc:chgData name="Laura Snell" userId="S::lsnell@arc.gov::d530a450-35f2-4f3d-8e13-fe29881554a6" providerId="AD" clId="Web-{A502E3C3-3AC0-AC8E-34A0-AB8E29FDB7F6}" dt="2025-08-01T18:47:06.029" v="1868"/>
        <pc:sldMkLst>
          <pc:docMk/>
          <pc:sldMk cId="3525600324" sldId="1802"/>
        </pc:sldMkLst>
      </pc:sldChg>
    </pc:docChg>
  </pc:docChgLst>
  <pc:docChgLst>
    <pc:chgData name="Lexi Oliva" userId="S::loliva@arc.gov::25d7ad71-e1f5-490a-b971-88e35b101504" providerId="AD" clId="Web-{32478032-AB07-EE53-EC1E-B0B0FE189CDB}"/>
    <pc:docChg chg="modSld">
      <pc:chgData name="Lexi Oliva" userId="S::loliva@arc.gov::25d7ad71-e1f5-490a-b971-88e35b101504" providerId="AD" clId="Web-{32478032-AB07-EE53-EC1E-B0B0FE189CDB}" dt="2023-08-23T15:16:06.316" v="14" actId="1076"/>
      <pc:docMkLst>
        <pc:docMk/>
      </pc:docMkLst>
      <pc:sldChg chg="modSp">
        <pc:chgData name="Lexi Oliva" userId="S::loliva@arc.gov::25d7ad71-e1f5-490a-b971-88e35b101504" providerId="AD" clId="Web-{32478032-AB07-EE53-EC1E-B0B0FE189CDB}" dt="2023-08-23T14:59:54.293" v="0" actId="1076"/>
        <pc:sldMkLst>
          <pc:docMk/>
          <pc:sldMk cId="862145992" sldId="1406"/>
        </pc:sldMkLst>
      </pc:sldChg>
      <pc:sldChg chg="modSp">
        <pc:chgData name="Lexi Oliva" userId="S::loliva@arc.gov::25d7ad71-e1f5-490a-b971-88e35b101504" providerId="AD" clId="Web-{32478032-AB07-EE53-EC1E-B0B0FE189CDB}" dt="2023-08-23T15:16:06.316" v="14" actId="1076"/>
        <pc:sldMkLst>
          <pc:docMk/>
          <pc:sldMk cId="2531998327" sldId="1445"/>
        </pc:sldMkLst>
      </pc:sldChg>
    </pc:docChg>
  </pc:docChgLst>
  <pc:docChgLst>
    <pc:chgData name="Chris Hodes" userId="S::chodes@arc.gov::57c294f7-d25b-41fb-8b61-0b56c4399a4f" providerId="AD" clId="Web-{263A09DC-9AEB-0B26-5BAC-92C9A2034BE7}"/>
    <pc:docChg chg="mod addSld delSld modSld sldOrd">
      <pc:chgData name="Chris Hodes" userId="S::chodes@arc.gov::57c294f7-d25b-41fb-8b61-0b56c4399a4f" providerId="AD" clId="Web-{263A09DC-9AEB-0B26-5BAC-92C9A2034BE7}" dt="2023-09-14T19:14:22.754" v="185" actId="20577"/>
      <pc:docMkLst>
        <pc:docMk/>
      </pc:docMkLst>
      <pc:sldChg chg="addSp delSp modSp mod modClrScheme chgLayout">
        <pc:chgData name="Chris Hodes" userId="S::chodes@arc.gov::57c294f7-d25b-41fb-8b61-0b56c4399a4f" providerId="AD" clId="Web-{263A09DC-9AEB-0B26-5BAC-92C9A2034BE7}" dt="2023-09-14T18:29:25.235" v="2" actId="1076"/>
        <pc:sldMkLst>
          <pc:docMk/>
          <pc:sldMk cId="3584929829" sldId="277"/>
        </pc:sldMkLst>
      </pc:sldChg>
      <pc:sldChg chg="ord addCm">
        <pc:chgData name="Chris Hodes" userId="S::chodes@arc.gov::57c294f7-d25b-41fb-8b61-0b56c4399a4f" providerId="AD" clId="Web-{263A09DC-9AEB-0B26-5BAC-92C9A2034BE7}" dt="2023-09-14T18:46:04.244" v="35"/>
        <pc:sldMkLst>
          <pc:docMk/>
          <pc:sldMk cId="1760493567" sldId="317"/>
        </pc:sldMkLst>
        <pc:extLst>
          <p:ext xmlns:p="http://schemas.openxmlformats.org/presentationml/2006/main" uri="{D6D511B9-2390-475A-947B-AFAB55BFBCF1}">
            <pc226:cmChg xmlns:pc226="http://schemas.microsoft.com/office/powerpoint/2022/06/main/command" chg="add">
              <pc226:chgData name="Chris Hodes" userId="S::chodes@arc.gov::57c294f7-d25b-41fb-8b61-0b56c4399a4f" providerId="AD" clId="Web-{263A09DC-9AEB-0B26-5BAC-92C9A2034BE7}" dt="2023-09-14T18:46:04.244" v="35"/>
              <pc2:cmMkLst xmlns:pc2="http://schemas.microsoft.com/office/powerpoint/2019/9/main/command">
                <pc:docMk/>
                <pc:sldMk cId="1760493567" sldId="317"/>
                <pc2:cmMk id="{B52F5ADA-36AB-4F94-B123-60930A58AE07}"/>
              </pc2:cmMkLst>
            </pc226:cmChg>
          </p:ext>
        </pc:extLst>
      </pc:sldChg>
      <pc:sldChg chg="addCm modCm">
        <pc:chgData name="Chris Hodes" userId="S::chodes@arc.gov::57c294f7-d25b-41fb-8b61-0b56c4399a4f" providerId="AD" clId="Web-{263A09DC-9AEB-0B26-5BAC-92C9A2034BE7}" dt="2023-09-14T19:13:37.972" v="183"/>
        <pc:sldMkLst>
          <pc:docMk/>
          <pc:sldMk cId="294499288" sldId="1404"/>
        </pc:sldMkLst>
        <pc:extLst>
          <p:ext xmlns:p="http://schemas.openxmlformats.org/presentationml/2006/main" uri="{D6D511B9-2390-475A-947B-AFAB55BFBCF1}">
            <pc226:cmChg xmlns:pc226="http://schemas.microsoft.com/office/powerpoint/2022/06/main/command" chg="add">
              <pc226:chgData name="Chris Hodes" userId="S::chodes@arc.gov::57c294f7-d25b-41fb-8b61-0b56c4399a4f" providerId="AD" clId="Web-{263A09DC-9AEB-0B26-5BAC-92C9A2034BE7}" dt="2023-09-14T19:13:37.972" v="183"/>
              <pc2:cmMkLst xmlns:pc2="http://schemas.microsoft.com/office/powerpoint/2019/9/main/command">
                <pc:docMk/>
                <pc:sldMk cId="294499288" sldId="1404"/>
                <pc2:cmMk id="{24D20B43-89EA-424D-AEA7-F5C67DF5B6C0}"/>
              </pc2:cmMkLst>
              <pc226:cmRplyChg chg="add">
                <pc226:chgData name="Chris Hodes" userId="S::chodes@arc.gov::57c294f7-d25b-41fb-8b61-0b56c4399a4f" providerId="AD" clId="Web-{263A09DC-9AEB-0B26-5BAC-92C9A2034BE7}" dt="2023-09-14T19:13:37.972" v="183"/>
                <pc2:cmRplyMkLst xmlns:pc2="http://schemas.microsoft.com/office/powerpoint/2019/9/main/command">
                  <pc:docMk/>
                  <pc:sldMk cId="294499288" sldId="1404"/>
                  <pc2:cmMk id="{24D20B43-89EA-424D-AEA7-F5C67DF5B6C0}"/>
                  <pc2:cmRplyMk id="{A88E70C3-50DE-49B1-8B61-6FDF3E64DEEF}"/>
                </pc2:cmRplyMkLst>
              </pc226:cmRplyChg>
            </pc226:cmChg>
          </p:ext>
        </pc:extLst>
      </pc:sldChg>
      <pc:sldChg chg="del addCm">
        <pc:chgData name="Chris Hodes" userId="S::chodes@arc.gov::57c294f7-d25b-41fb-8b61-0b56c4399a4f" providerId="AD" clId="Web-{263A09DC-9AEB-0B26-5BAC-92C9A2034BE7}" dt="2023-09-14T18:58:34.669" v="175"/>
        <pc:sldMkLst>
          <pc:docMk/>
          <pc:sldMk cId="2956604355" sldId="1418"/>
        </pc:sldMkLst>
        <pc:extLst>
          <p:ext xmlns:p="http://schemas.openxmlformats.org/presentationml/2006/main" uri="{D6D511B9-2390-475A-947B-AFAB55BFBCF1}">
            <pc226:cmChg xmlns:pc226="http://schemas.microsoft.com/office/powerpoint/2022/06/main/command" chg="add">
              <pc226:chgData name="Chris Hodes" userId="S::chodes@arc.gov::57c294f7-d25b-41fb-8b61-0b56c4399a4f" providerId="AD" clId="Web-{263A09DC-9AEB-0B26-5BAC-92C9A2034BE7}" dt="2023-09-14T18:36:20.230" v="12"/>
              <pc2:cmMkLst xmlns:pc2="http://schemas.microsoft.com/office/powerpoint/2019/9/main/command">
                <pc:docMk/>
                <pc:sldMk cId="2956604355" sldId="1418"/>
                <pc2:cmMk id="{291C9137-066E-43AD-AB41-F3D37ADD4958}"/>
              </pc2:cmMkLst>
            </pc226:cmChg>
          </p:ext>
        </pc:extLst>
      </pc:sldChg>
      <pc:sldChg chg="modSp">
        <pc:chgData name="Chris Hodes" userId="S::chodes@arc.gov::57c294f7-d25b-41fb-8b61-0b56c4399a4f" providerId="AD" clId="Web-{263A09DC-9AEB-0B26-5BAC-92C9A2034BE7}" dt="2023-09-14T18:36:34.449" v="14" actId="1076"/>
        <pc:sldMkLst>
          <pc:docMk/>
          <pc:sldMk cId="2383156830" sldId="1420"/>
        </pc:sldMkLst>
      </pc:sldChg>
      <pc:sldChg chg="modSp">
        <pc:chgData name="Chris Hodes" userId="S::chodes@arc.gov::57c294f7-d25b-41fb-8b61-0b56c4399a4f" providerId="AD" clId="Web-{263A09DC-9AEB-0B26-5BAC-92C9A2034BE7}" dt="2023-09-14T18:36:27.089" v="13" actId="1076"/>
        <pc:sldMkLst>
          <pc:docMk/>
          <pc:sldMk cId="2385295467" sldId="1422"/>
        </pc:sldMkLst>
      </pc:sldChg>
      <pc:sldChg chg="addSp delSp modSp addCm delCm modCm">
        <pc:chgData name="Chris Hodes" userId="S::chodes@arc.gov::57c294f7-d25b-41fb-8b61-0b56c4399a4f" providerId="AD" clId="Web-{263A09DC-9AEB-0B26-5BAC-92C9A2034BE7}" dt="2023-09-14T18:48:37.216" v="43"/>
        <pc:sldMkLst>
          <pc:docMk/>
          <pc:sldMk cId="43552149" sldId="1440"/>
        </pc:sldMkLst>
        <pc:extLst>
          <p:ext xmlns:p="http://schemas.openxmlformats.org/presentationml/2006/main" uri="{D6D511B9-2390-475A-947B-AFAB55BFBCF1}">
            <pc226:cmChg xmlns:pc226="http://schemas.microsoft.com/office/powerpoint/2022/06/main/command" chg="add del">
              <pc226:chgData name="Chris Hodes" userId="S::chodes@arc.gov::57c294f7-d25b-41fb-8b61-0b56c4399a4f" providerId="AD" clId="Web-{263A09DC-9AEB-0B26-5BAC-92C9A2034BE7}" dt="2023-09-14T18:48:37.216" v="43"/>
              <pc2:cmMkLst xmlns:pc2="http://schemas.microsoft.com/office/powerpoint/2019/9/main/command">
                <pc:docMk/>
                <pc:sldMk cId="43552149" sldId="1440"/>
                <pc2:cmMk id="{564F16EA-AE24-4E9D-9D9E-4D9D315282C1}"/>
              </pc2:cmMkLst>
              <pc226:cmRplyChg chg="add">
                <pc226:chgData name="Chris Hodes" userId="S::chodes@arc.gov::57c294f7-d25b-41fb-8b61-0b56c4399a4f" providerId="AD" clId="Web-{263A09DC-9AEB-0B26-5BAC-92C9A2034BE7}" dt="2023-09-14T18:45:24.305" v="33"/>
                <pc2:cmRplyMkLst xmlns:pc2="http://schemas.microsoft.com/office/powerpoint/2019/9/main/command">
                  <pc:docMk/>
                  <pc:sldMk cId="43552149" sldId="1440"/>
                  <pc2:cmMk id="{564F16EA-AE24-4E9D-9D9E-4D9D315282C1}"/>
                  <pc2:cmRplyMk id="{3666DEA2-AF22-45D7-A6CC-D5DA7B1D1537}"/>
                </pc2:cmRplyMkLst>
              </pc226:cmRplyChg>
            </pc226:cmChg>
          </p:ext>
        </pc:extLst>
      </pc:sldChg>
      <pc:sldChg chg="modSp">
        <pc:chgData name="Chris Hodes" userId="S::chodes@arc.gov::57c294f7-d25b-41fb-8b61-0b56c4399a4f" providerId="AD" clId="Web-{263A09DC-9AEB-0B26-5BAC-92C9A2034BE7}" dt="2023-09-14T18:43:23.928" v="28" actId="1076"/>
        <pc:sldMkLst>
          <pc:docMk/>
          <pc:sldMk cId="3417314964" sldId="1444"/>
        </pc:sldMkLst>
      </pc:sldChg>
      <pc:sldChg chg="modSp addCm">
        <pc:chgData name="Chris Hodes" userId="S::chodes@arc.gov::57c294f7-d25b-41fb-8b61-0b56c4399a4f" providerId="AD" clId="Web-{263A09DC-9AEB-0B26-5BAC-92C9A2034BE7}" dt="2023-09-14T18:51:50.362" v="55"/>
        <pc:sldMkLst>
          <pc:docMk/>
          <pc:sldMk cId="2531998327" sldId="1445"/>
        </pc:sldMkLst>
        <pc:extLst>
          <p:ext xmlns:p="http://schemas.openxmlformats.org/presentationml/2006/main" uri="{D6D511B9-2390-475A-947B-AFAB55BFBCF1}">
            <pc226:cmChg xmlns:pc226="http://schemas.microsoft.com/office/powerpoint/2022/06/main/command" chg="add">
              <pc226:chgData name="Chris Hodes" userId="S::chodes@arc.gov::57c294f7-d25b-41fb-8b61-0b56c4399a4f" providerId="AD" clId="Web-{263A09DC-9AEB-0B26-5BAC-92C9A2034BE7}" dt="2023-09-14T18:39:13.781" v="18"/>
              <pc2:cmMkLst xmlns:pc2="http://schemas.microsoft.com/office/powerpoint/2019/9/main/command">
                <pc:docMk/>
                <pc:sldMk cId="2531998327" sldId="1445"/>
                <pc2:cmMk id="{F9F94FAA-EA9E-4DA9-96A7-590B0530C40C}"/>
              </pc2:cmMkLst>
            </pc226:cmChg>
          </p:ext>
        </pc:extLst>
      </pc:sldChg>
      <pc:sldChg chg="addCm modCm">
        <pc:chgData name="Chris Hodes" userId="S::chodes@arc.gov::57c294f7-d25b-41fb-8b61-0b56c4399a4f" providerId="AD" clId="Web-{263A09DC-9AEB-0B26-5BAC-92C9A2034BE7}" dt="2023-09-14T18:42:39.145" v="26"/>
        <pc:sldMkLst>
          <pc:docMk/>
          <pc:sldMk cId="3008002768" sldId="1447"/>
        </pc:sldMkLst>
        <pc:extLst>
          <p:ext xmlns:p="http://schemas.openxmlformats.org/presentationml/2006/main" uri="{D6D511B9-2390-475A-947B-AFAB55BFBCF1}">
            <pc226:cmChg xmlns:pc226="http://schemas.microsoft.com/office/powerpoint/2022/06/main/command" chg="add">
              <pc226:chgData name="Chris Hodes" userId="S::chodes@arc.gov::57c294f7-d25b-41fb-8b61-0b56c4399a4f" providerId="AD" clId="Web-{263A09DC-9AEB-0B26-5BAC-92C9A2034BE7}" dt="2023-09-14T18:42:39.145" v="26"/>
              <pc2:cmMkLst xmlns:pc2="http://schemas.microsoft.com/office/powerpoint/2019/9/main/command">
                <pc:docMk/>
                <pc:sldMk cId="3008002768" sldId="1447"/>
                <pc2:cmMk id="{250D94CC-8FE9-4DA0-A0CE-E40EFD745AE9}"/>
              </pc2:cmMkLst>
              <pc226:cmRplyChg chg="add">
                <pc226:chgData name="Chris Hodes" userId="S::chodes@arc.gov::57c294f7-d25b-41fb-8b61-0b56c4399a4f" providerId="AD" clId="Web-{263A09DC-9AEB-0B26-5BAC-92C9A2034BE7}" dt="2023-09-14T18:42:39.145" v="26"/>
                <pc2:cmRplyMkLst xmlns:pc2="http://schemas.microsoft.com/office/powerpoint/2019/9/main/command">
                  <pc:docMk/>
                  <pc:sldMk cId="3008002768" sldId="1447"/>
                  <pc2:cmMk id="{250D94CC-8FE9-4DA0-A0CE-E40EFD745AE9}"/>
                  <pc2:cmRplyMk id="{216B9F29-62F3-4F9E-B673-8BD78CBACF03}"/>
                </pc2:cmRplyMkLst>
              </pc226:cmRplyChg>
            </pc226:cmChg>
          </p:ext>
        </pc:extLst>
      </pc:sldChg>
      <pc:sldChg chg="addCm">
        <pc:chgData name="Chris Hodes" userId="S::chodes@arc.gov::57c294f7-d25b-41fb-8b61-0b56c4399a4f" providerId="AD" clId="Web-{263A09DC-9AEB-0B26-5BAC-92C9A2034BE7}" dt="2023-09-14T18:47:30.434" v="37"/>
        <pc:sldMkLst>
          <pc:docMk/>
          <pc:sldMk cId="3211629249" sldId="1449"/>
        </pc:sldMkLst>
        <pc:extLst>
          <p:ext xmlns:p="http://schemas.openxmlformats.org/presentationml/2006/main" uri="{D6D511B9-2390-475A-947B-AFAB55BFBCF1}">
            <pc226:cmChg xmlns:pc226="http://schemas.microsoft.com/office/powerpoint/2022/06/main/command" chg="add">
              <pc226:chgData name="Chris Hodes" userId="S::chodes@arc.gov::57c294f7-d25b-41fb-8b61-0b56c4399a4f" providerId="AD" clId="Web-{263A09DC-9AEB-0B26-5BAC-92C9A2034BE7}" dt="2023-09-14T18:44:06.897" v="31"/>
              <pc2:cmMkLst xmlns:pc2="http://schemas.microsoft.com/office/powerpoint/2019/9/main/command">
                <pc:docMk/>
                <pc:sldMk cId="3211629249" sldId="1449"/>
                <pc2:cmMk id="{5AFBE690-F09C-4890-8004-4BA58723FC45}"/>
              </pc2:cmMkLst>
            </pc226:cmChg>
            <pc226:cmChg xmlns:pc226="http://schemas.microsoft.com/office/powerpoint/2022/06/main/command" chg="add">
              <pc226:chgData name="Chris Hodes" userId="S::chodes@arc.gov::57c294f7-d25b-41fb-8b61-0b56c4399a4f" providerId="AD" clId="Web-{263A09DC-9AEB-0B26-5BAC-92C9A2034BE7}" dt="2023-09-14T18:47:30.434" v="37"/>
              <pc2:cmMkLst xmlns:pc2="http://schemas.microsoft.com/office/powerpoint/2019/9/main/command">
                <pc:docMk/>
                <pc:sldMk cId="3211629249" sldId="1449"/>
                <pc2:cmMk id="{AA9FD2C7-F344-45DE-B885-7B20E24B3A51}"/>
              </pc2:cmMkLst>
            </pc226:cmChg>
          </p:ext>
        </pc:extLst>
      </pc:sldChg>
      <pc:sldChg chg="modSp addCm delCm">
        <pc:chgData name="Chris Hodes" userId="S::chodes@arc.gov::57c294f7-d25b-41fb-8b61-0b56c4399a4f" providerId="AD" clId="Web-{263A09DC-9AEB-0B26-5BAC-92C9A2034BE7}" dt="2023-09-14T18:53:03.676" v="64"/>
        <pc:sldMkLst>
          <pc:docMk/>
          <pc:sldMk cId="512215701" sldId="1451"/>
        </pc:sldMkLst>
        <pc:extLst>
          <p:ext xmlns:p="http://schemas.openxmlformats.org/presentationml/2006/main" uri="{D6D511B9-2390-475A-947B-AFAB55BFBCF1}">
            <pc226:cmChg xmlns:pc226="http://schemas.microsoft.com/office/powerpoint/2022/06/main/command" chg="add del">
              <pc226:chgData name="Chris Hodes" userId="S::chodes@arc.gov::57c294f7-d25b-41fb-8b61-0b56c4399a4f" providerId="AD" clId="Web-{263A09DC-9AEB-0B26-5BAC-92C9A2034BE7}" dt="2023-09-14T18:53:03.676" v="64"/>
              <pc2:cmMkLst xmlns:pc2="http://schemas.microsoft.com/office/powerpoint/2019/9/main/command">
                <pc:docMk/>
                <pc:sldMk cId="512215701" sldId="1451"/>
                <pc2:cmMk id="{85551120-E735-4D44-AD7A-43FAAE859AEE}"/>
              </pc2:cmMkLst>
            </pc226:cmChg>
          </p:ext>
        </pc:extLst>
      </pc:sldChg>
      <pc:sldChg chg="modSp">
        <pc:chgData name="Chris Hodes" userId="S::chodes@arc.gov::57c294f7-d25b-41fb-8b61-0b56c4399a4f" providerId="AD" clId="Web-{263A09DC-9AEB-0B26-5BAC-92C9A2034BE7}" dt="2023-09-14T18:52:28.519" v="59" actId="1076"/>
        <pc:sldMkLst>
          <pc:docMk/>
          <pc:sldMk cId="4270974502" sldId="1452"/>
        </pc:sldMkLst>
      </pc:sldChg>
      <pc:sldChg chg="modSp">
        <pc:chgData name="Chris Hodes" userId="S::chodes@arc.gov::57c294f7-d25b-41fb-8b61-0b56c4399a4f" providerId="AD" clId="Web-{263A09DC-9AEB-0B26-5BAC-92C9A2034BE7}" dt="2023-09-14T18:41:33.909" v="23"/>
        <pc:sldMkLst>
          <pc:docMk/>
          <pc:sldMk cId="4015085160" sldId="1453"/>
        </pc:sldMkLst>
      </pc:sldChg>
      <pc:sldChg chg="modSp">
        <pc:chgData name="Chris Hodes" userId="S::chodes@arc.gov::57c294f7-d25b-41fb-8b61-0b56c4399a4f" providerId="AD" clId="Web-{263A09DC-9AEB-0B26-5BAC-92C9A2034BE7}" dt="2023-09-14T18:52:42.769" v="62" actId="1076"/>
        <pc:sldMkLst>
          <pc:docMk/>
          <pc:sldMk cId="999762041" sldId="1455"/>
        </pc:sldMkLst>
      </pc:sldChg>
      <pc:sldChg chg="addSp modSp new del">
        <pc:chgData name="Chris Hodes" userId="S::chodes@arc.gov::57c294f7-d25b-41fb-8b61-0b56c4399a4f" providerId="AD" clId="Web-{263A09DC-9AEB-0B26-5BAC-92C9A2034BE7}" dt="2023-09-14T18:55:20.695" v="107"/>
        <pc:sldMkLst>
          <pc:docMk/>
          <pc:sldMk cId="1188726360" sldId="1457"/>
        </pc:sldMkLst>
      </pc:sldChg>
      <pc:sldChg chg="new del">
        <pc:chgData name="Chris Hodes" userId="S::chodes@arc.gov::57c294f7-d25b-41fb-8b61-0b56c4399a4f" providerId="AD" clId="Web-{263A09DC-9AEB-0B26-5BAC-92C9A2034BE7}" dt="2023-09-14T18:56:12.540" v="110"/>
        <pc:sldMkLst>
          <pc:docMk/>
          <pc:sldMk cId="3914264741" sldId="1457"/>
        </pc:sldMkLst>
      </pc:sldChg>
      <pc:sldChg chg="addSp delSp modSp new mod ord setBg modClrScheme modShow chgLayout">
        <pc:chgData name="Chris Hodes" userId="S::chodes@arc.gov::57c294f7-d25b-41fb-8b61-0b56c4399a4f" providerId="AD" clId="Web-{263A09DC-9AEB-0B26-5BAC-92C9A2034BE7}" dt="2023-09-14T19:13:57.160" v="184"/>
        <pc:sldMkLst>
          <pc:docMk/>
          <pc:sldMk cId="3564744605" sldId="1458"/>
        </pc:sldMkLst>
      </pc:sldChg>
      <pc:sldChg chg="new del">
        <pc:chgData name="Chris Hodes" userId="S::chodes@arc.gov::57c294f7-d25b-41fb-8b61-0b56c4399a4f" providerId="AD" clId="Web-{263A09DC-9AEB-0B26-5BAC-92C9A2034BE7}" dt="2023-09-14T18:55:17.398" v="106"/>
        <pc:sldMkLst>
          <pc:docMk/>
          <pc:sldMk cId="4191380500" sldId="1458"/>
        </pc:sldMkLst>
      </pc:sldChg>
    </pc:docChg>
  </pc:docChgLst>
  <pc:docChgLst>
    <pc:chgData name="Laura Snell" userId="S::lsnell@arc.gov::d530a450-35f2-4f3d-8e13-fe29881554a6" providerId="AD" clId="Web-{EE3617ED-46F2-6B3F-B7C4-0754E283ED89}"/>
    <pc:docChg chg="modSld">
      <pc:chgData name="Laura Snell" userId="S::lsnell@arc.gov::d530a450-35f2-4f3d-8e13-fe29881554a6" providerId="AD" clId="Web-{EE3617ED-46F2-6B3F-B7C4-0754E283ED89}" dt="2023-09-06T12:47:21.383" v="13" actId="1076"/>
      <pc:docMkLst>
        <pc:docMk/>
      </pc:docMkLst>
    </pc:docChg>
  </pc:docChgLst>
  <pc:docChgLst>
    <pc:chgData name="Laura Snell" userId="S::lsnell@arc.gov::d530a450-35f2-4f3d-8e13-fe29881554a6" providerId="AD" clId="Web-{50E8833E-D0A1-6A57-1F67-AA98DBD37C00}"/>
    <pc:docChg chg="modSld sldOrd">
      <pc:chgData name="Laura Snell" userId="S::lsnell@arc.gov::d530a450-35f2-4f3d-8e13-fe29881554a6" providerId="AD" clId="Web-{50E8833E-D0A1-6A57-1F67-AA98DBD37C00}" dt="2023-09-21T17:09:44.278" v="444"/>
      <pc:docMkLst>
        <pc:docMk/>
      </pc:docMkLst>
      <pc:sldChg chg="ord">
        <pc:chgData name="Laura Snell" userId="S::lsnell@arc.gov::d530a450-35f2-4f3d-8e13-fe29881554a6" providerId="AD" clId="Web-{50E8833E-D0A1-6A57-1F67-AA98DBD37C00}" dt="2023-09-21T15:46:01.007" v="4"/>
        <pc:sldMkLst>
          <pc:docMk/>
          <pc:sldMk cId="862145992" sldId="1406"/>
        </pc:sldMkLst>
      </pc:sldChg>
      <pc:sldChg chg="ord">
        <pc:chgData name="Laura Snell" userId="S::lsnell@arc.gov::d530a450-35f2-4f3d-8e13-fe29881554a6" providerId="AD" clId="Web-{50E8833E-D0A1-6A57-1F67-AA98DBD37C00}" dt="2023-09-21T15:46:31.929" v="5"/>
        <pc:sldMkLst>
          <pc:docMk/>
          <pc:sldMk cId="3730710443" sldId="1434"/>
        </pc:sldMkLst>
      </pc:sldChg>
      <pc:sldChg chg="modNotes">
        <pc:chgData name="Laura Snell" userId="S::lsnell@arc.gov::d530a450-35f2-4f3d-8e13-fe29881554a6" providerId="AD" clId="Web-{50E8833E-D0A1-6A57-1F67-AA98DBD37C00}" dt="2023-09-21T17:09:44.278" v="444"/>
        <pc:sldMkLst>
          <pc:docMk/>
          <pc:sldMk cId="4270974502" sldId="1452"/>
        </pc:sldMkLst>
      </pc:sldChg>
    </pc:docChg>
  </pc:docChgLst>
  <pc:docChgLst>
    <pc:chgData name="Lexi Oliva" userId="S::loliva@arc.gov::25d7ad71-e1f5-490a-b971-88e35b101504" providerId="AD" clId="Web-{2FE32074-3FEB-7751-0978-D8CEF859C205}"/>
    <pc:docChg chg="modSld">
      <pc:chgData name="Lexi Oliva" userId="S::loliva@arc.gov::25d7ad71-e1f5-490a-b971-88e35b101504" providerId="AD" clId="Web-{2FE32074-3FEB-7751-0978-D8CEF859C205}" dt="2023-09-19T14:29:38.439" v="7" actId="20577"/>
      <pc:docMkLst>
        <pc:docMk/>
      </pc:docMkLst>
      <pc:sldChg chg="modSp">
        <pc:chgData name="Lexi Oliva" userId="S::loliva@arc.gov::25d7ad71-e1f5-490a-b971-88e35b101504" providerId="AD" clId="Web-{2FE32074-3FEB-7751-0978-D8CEF859C205}" dt="2023-09-19T14:29:38.439" v="7" actId="20577"/>
        <pc:sldMkLst>
          <pc:docMk/>
          <pc:sldMk cId="1163926431" sldId="324"/>
        </pc:sldMkLst>
      </pc:sldChg>
      <pc:sldChg chg="modSp">
        <pc:chgData name="Lexi Oliva" userId="S::loliva@arc.gov::25d7ad71-e1f5-490a-b971-88e35b101504" providerId="AD" clId="Web-{2FE32074-3FEB-7751-0978-D8CEF859C205}" dt="2023-09-19T14:29:08.985" v="5" actId="20577"/>
        <pc:sldMkLst>
          <pc:docMk/>
          <pc:sldMk cId="4030844416" sldId="1432"/>
        </pc:sldMkLst>
      </pc:sldChg>
    </pc:docChg>
  </pc:docChgLst>
  <pc:docChgLst>
    <pc:chgData name="Lexi Oliva" userId="S::loliva@arc.gov::25d7ad71-e1f5-490a-b971-88e35b101504" providerId="AD" clId="Web-{39CA79B0-7F21-C21D-5642-05C4E299BEC4}"/>
    <pc:docChg chg="addSld delSld modSld">
      <pc:chgData name="Lexi Oliva" userId="S::loliva@arc.gov::25d7ad71-e1f5-490a-b971-88e35b101504" providerId="AD" clId="Web-{39CA79B0-7F21-C21D-5642-05C4E299BEC4}" dt="2025-07-28T19:50:18.678" v="133" actId="1076"/>
      <pc:docMkLst>
        <pc:docMk/>
      </pc:docMkLst>
      <pc:sldChg chg="addSp modSp">
        <pc:chgData name="Lexi Oliva" userId="S::loliva@arc.gov::25d7ad71-e1f5-490a-b971-88e35b101504" providerId="AD" clId="Web-{39CA79B0-7F21-C21D-5642-05C4E299BEC4}" dt="2025-07-28T19:50:18.678" v="133" actId="1076"/>
        <pc:sldMkLst>
          <pc:docMk/>
          <pc:sldMk cId="3892995891" sldId="311"/>
        </pc:sldMkLst>
      </pc:sldChg>
      <pc:sldChg chg="mod modShow">
        <pc:chgData name="Lexi Oliva" userId="S::loliva@arc.gov::25d7ad71-e1f5-490a-b971-88e35b101504" providerId="AD" clId="Web-{39CA79B0-7F21-C21D-5642-05C4E299BEC4}" dt="2025-07-28T19:46:50.944" v="81"/>
        <pc:sldMkLst>
          <pc:docMk/>
          <pc:sldMk cId="2471105698" sldId="1407"/>
        </pc:sldMkLst>
      </pc:sldChg>
      <pc:sldChg chg="modSp">
        <pc:chgData name="Lexi Oliva" userId="S::loliva@arc.gov::25d7ad71-e1f5-490a-b971-88e35b101504" providerId="AD" clId="Web-{39CA79B0-7F21-C21D-5642-05C4E299BEC4}" dt="2025-07-28T19:48:35.038" v="111" actId="20577"/>
        <pc:sldMkLst>
          <pc:docMk/>
          <pc:sldMk cId="2454573529" sldId="1459"/>
        </pc:sldMkLst>
      </pc:sldChg>
      <pc:sldChg chg="delSp modSp">
        <pc:chgData name="Lexi Oliva" userId="S::loliva@arc.gov::25d7ad71-e1f5-490a-b971-88e35b101504" providerId="AD" clId="Web-{39CA79B0-7F21-C21D-5642-05C4E299BEC4}" dt="2025-07-28T19:47:58.585" v="101" actId="1076"/>
        <pc:sldMkLst>
          <pc:docMk/>
          <pc:sldMk cId="3518490499" sldId="1768"/>
        </pc:sldMkLst>
      </pc:sldChg>
      <pc:sldChg chg="modSp add mod modClrScheme chgLayout">
        <pc:chgData name="Lexi Oliva" userId="S::loliva@arc.gov::25d7ad71-e1f5-490a-b971-88e35b101504" providerId="AD" clId="Web-{39CA79B0-7F21-C21D-5642-05C4E299BEC4}" dt="2025-07-28T19:44:24.164" v="77" actId="1076"/>
        <pc:sldMkLst>
          <pc:docMk/>
          <pc:sldMk cId="859924603" sldId="1771"/>
        </pc:sldMkLst>
        <pc:spChg chg="mod ord">
          <ac:chgData name="Lexi Oliva" userId="S::loliva@arc.gov::25d7ad71-e1f5-490a-b971-88e35b101504" providerId="AD" clId="Web-{39CA79B0-7F21-C21D-5642-05C4E299BEC4}" dt="2025-07-28T19:44:24.164" v="77" actId="1076"/>
          <ac:spMkLst>
            <pc:docMk/>
            <pc:sldMk cId="859924603" sldId="1771"/>
            <ac:spMk id="3" creationId="{0526EB74-8D41-3D7D-926E-BE6C011025A9}"/>
          </ac:spMkLst>
        </pc:spChg>
      </pc:sldChg>
      <pc:sldChg chg="addSp delSp modSp add del mod modClrScheme chgLayout">
        <pc:chgData name="Lexi Oliva" userId="S::loliva@arc.gov::25d7ad71-e1f5-490a-b971-88e35b101504" providerId="AD" clId="Web-{39CA79B0-7F21-C21D-5642-05C4E299BEC4}" dt="2025-07-28T19:44:32.632" v="78"/>
        <pc:sldMkLst>
          <pc:docMk/>
          <pc:sldMk cId="2963291815" sldId="1772"/>
        </pc:sldMkLst>
      </pc:sldChg>
      <pc:sldChg chg="modSp add mod modClrScheme chgLayout">
        <pc:chgData name="Lexi Oliva" userId="S::loliva@arc.gov::25d7ad71-e1f5-490a-b971-88e35b101504" providerId="AD" clId="Web-{39CA79B0-7F21-C21D-5642-05C4E299BEC4}" dt="2025-07-28T19:44:52.929" v="80" actId="1076"/>
        <pc:sldMkLst>
          <pc:docMk/>
          <pc:sldMk cId="3710054810" sldId="1773"/>
        </pc:sldMkLst>
        <pc:spChg chg="mod ord">
          <ac:chgData name="Lexi Oliva" userId="S::loliva@arc.gov::25d7ad71-e1f5-490a-b971-88e35b101504" providerId="AD" clId="Web-{39CA79B0-7F21-C21D-5642-05C4E299BEC4}" dt="2025-07-28T19:44:52.929" v="80" actId="1076"/>
          <ac:spMkLst>
            <pc:docMk/>
            <pc:sldMk cId="3710054810" sldId="1773"/>
            <ac:spMk id="2" creationId="{800EE748-6808-1EC2-D2A9-5A2E3CC9382C}"/>
          </ac:spMkLst>
        </pc:spChg>
      </pc:sldChg>
      <pc:sldChg chg="addSp delSp modSp add mod modClrScheme chgLayout">
        <pc:chgData name="Lexi Oliva" userId="S::loliva@arc.gov::25d7ad71-e1f5-490a-b971-88e35b101504" providerId="AD" clId="Web-{39CA79B0-7F21-C21D-5642-05C4E299BEC4}" dt="2025-07-28T19:43:58.226" v="68"/>
        <pc:sldMkLst>
          <pc:docMk/>
          <pc:sldMk cId="397038171" sldId="1774"/>
        </pc:sldMkLst>
      </pc:sldChg>
      <pc:sldChg chg="addSp delSp modSp add mod modClrScheme chgLayout">
        <pc:chgData name="Lexi Oliva" userId="S::loliva@arc.gov::25d7ad71-e1f5-490a-b971-88e35b101504" providerId="AD" clId="Web-{39CA79B0-7F21-C21D-5642-05C4E299BEC4}" dt="2025-07-28T19:43:58.226" v="67"/>
        <pc:sldMkLst>
          <pc:docMk/>
          <pc:sldMk cId="2616973342" sldId="1775"/>
        </pc:sldMkLst>
      </pc:sldChg>
      <pc:sldChg chg="addSp delSp modSp add mod modClrScheme chgLayout">
        <pc:chgData name="Lexi Oliva" userId="S::loliva@arc.gov::25d7ad71-e1f5-490a-b971-88e35b101504" providerId="AD" clId="Web-{39CA79B0-7F21-C21D-5642-05C4E299BEC4}" dt="2025-07-28T19:43:58.226" v="66"/>
        <pc:sldMkLst>
          <pc:docMk/>
          <pc:sldMk cId="2261969648" sldId="1776"/>
        </pc:sldMkLst>
      </pc:sldChg>
      <pc:sldChg chg="addSp delSp modSp add mod modClrScheme chgLayout">
        <pc:chgData name="Lexi Oliva" userId="S::loliva@arc.gov::25d7ad71-e1f5-490a-b971-88e35b101504" providerId="AD" clId="Web-{39CA79B0-7F21-C21D-5642-05C4E299BEC4}" dt="2025-07-28T19:43:58.226" v="65"/>
        <pc:sldMkLst>
          <pc:docMk/>
          <pc:sldMk cId="1683372110" sldId="1777"/>
        </pc:sldMkLst>
      </pc:sldChg>
      <pc:sldChg chg="addSp delSp modSp add mod modClrScheme chgLayout">
        <pc:chgData name="Lexi Oliva" userId="S::loliva@arc.gov::25d7ad71-e1f5-490a-b971-88e35b101504" providerId="AD" clId="Web-{39CA79B0-7F21-C21D-5642-05C4E299BEC4}" dt="2025-07-28T19:43:58.226" v="64"/>
        <pc:sldMkLst>
          <pc:docMk/>
          <pc:sldMk cId="2067972500" sldId="1778"/>
        </pc:sldMkLst>
      </pc:sldChg>
      <pc:sldChg chg="addSp delSp modSp add mod modClrScheme chgLayout">
        <pc:chgData name="Lexi Oliva" userId="S::loliva@arc.gov::25d7ad71-e1f5-490a-b971-88e35b101504" providerId="AD" clId="Web-{39CA79B0-7F21-C21D-5642-05C4E299BEC4}" dt="2025-07-28T19:43:58.226" v="63"/>
        <pc:sldMkLst>
          <pc:docMk/>
          <pc:sldMk cId="1379973279" sldId="1779"/>
        </pc:sldMkLst>
      </pc:sldChg>
      <pc:sldChg chg="addSp delSp modSp add mod modClrScheme chgLayout">
        <pc:chgData name="Lexi Oliva" userId="S::loliva@arc.gov::25d7ad71-e1f5-490a-b971-88e35b101504" providerId="AD" clId="Web-{39CA79B0-7F21-C21D-5642-05C4E299BEC4}" dt="2025-07-28T19:43:58.226" v="62"/>
        <pc:sldMkLst>
          <pc:docMk/>
          <pc:sldMk cId="394536467" sldId="1780"/>
        </pc:sldMkLst>
      </pc:sldChg>
      <pc:sldChg chg="addSp delSp modSp add mod modClrScheme chgLayout">
        <pc:chgData name="Lexi Oliva" userId="S::loliva@arc.gov::25d7ad71-e1f5-490a-b971-88e35b101504" providerId="AD" clId="Web-{39CA79B0-7F21-C21D-5642-05C4E299BEC4}" dt="2025-07-28T19:43:58.226" v="61"/>
        <pc:sldMkLst>
          <pc:docMk/>
          <pc:sldMk cId="2843877900" sldId="1781"/>
        </pc:sldMkLst>
      </pc:sldChg>
    </pc:docChg>
  </pc:docChgLst>
  <pc:docChgLst>
    <pc:chgData name="Laura Snell" userId="S::lsnell@arc.gov::d530a450-35f2-4f3d-8e13-fe29881554a6" providerId="AD" clId="Web-{70346E98-D7F6-40F3-C14D-A466FDB66AEF}"/>
    <pc:docChg chg="addSld delSld modSld">
      <pc:chgData name="Laura Snell" userId="S::lsnell@arc.gov::d530a450-35f2-4f3d-8e13-fe29881554a6" providerId="AD" clId="Web-{70346E98-D7F6-40F3-C14D-A466FDB66AEF}" dt="2023-08-31T12:29:41.525" v="2748"/>
      <pc:docMkLst>
        <pc:docMk/>
      </pc:docMkLst>
      <pc:sldChg chg="modNotes">
        <pc:chgData name="Laura Snell" userId="S::lsnell@arc.gov::d530a450-35f2-4f3d-8e13-fe29881554a6" providerId="AD" clId="Web-{70346E98-D7F6-40F3-C14D-A466FDB66AEF}" dt="2023-08-29T18:28:24.513" v="142"/>
        <pc:sldMkLst>
          <pc:docMk/>
          <pc:sldMk cId="1582020438" sldId="416"/>
        </pc:sldMkLst>
      </pc:sldChg>
      <pc:sldChg chg="modNotes">
        <pc:chgData name="Laura Snell" userId="S::lsnell@arc.gov::d530a450-35f2-4f3d-8e13-fe29881554a6" providerId="AD" clId="Web-{70346E98-D7F6-40F3-C14D-A466FDB66AEF}" dt="2023-08-29T18:33:02.781" v="149"/>
        <pc:sldMkLst>
          <pc:docMk/>
          <pc:sldMk cId="333703186" sldId="418"/>
        </pc:sldMkLst>
      </pc:sldChg>
      <pc:sldChg chg="modNotes">
        <pc:chgData name="Laura Snell" userId="S::lsnell@arc.gov::d530a450-35f2-4f3d-8e13-fe29881554a6" providerId="AD" clId="Web-{70346E98-D7F6-40F3-C14D-A466FDB66AEF}" dt="2023-08-29T19:00:40.405" v="724"/>
        <pc:sldMkLst>
          <pc:docMk/>
          <pc:sldMk cId="3950011597" sldId="1408"/>
        </pc:sldMkLst>
      </pc:sldChg>
      <pc:sldChg chg="addSp delSp modSp mod modTransition modClrScheme chgLayout modNotes">
        <pc:chgData name="Laura Snell" userId="S::lsnell@arc.gov::d530a450-35f2-4f3d-8e13-fe29881554a6" providerId="AD" clId="Web-{70346E98-D7F6-40F3-C14D-A466FDB66AEF}" dt="2023-08-31T12:20:15.950" v="2139"/>
        <pc:sldMkLst>
          <pc:docMk/>
          <pc:sldMk cId="2651787772" sldId="1413"/>
        </pc:sldMkLst>
      </pc:sldChg>
      <pc:sldChg chg="modNotes">
        <pc:chgData name="Laura Snell" userId="S::lsnell@arc.gov::d530a450-35f2-4f3d-8e13-fe29881554a6" providerId="AD" clId="Web-{70346E98-D7F6-40F3-C14D-A466FDB66AEF}" dt="2023-08-29T18:46:49.367" v="479"/>
        <pc:sldMkLst>
          <pc:docMk/>
          <pc:sldMk cId="3417314964" sldId="1444"/>
        </pc:sldMkLst>
      </pc:sldChg>
      <pc:sldChg chg="modNotes">
        <pc:chgData name="Laura Snell" userId="S::lsnell@arc.gov::d530a450-35f2-4f3d-8e13-fe29881554a6" providerId="AD" clId="Web-{70346E98-D7F6-40F3-C14D-A466FDB66AEF}" dt="2023-08-30T20:11:58.554" v="796"/>
        <pc:sldMkLst>
          <pc:docMk/>
          <pc:sldMk cId="2531998327" sldId="1445"/>
        </pc:sldMkLst>
      </pc:sldChg>
      <pc:sldChg chg="modNotes">
        <pc:chgData name="Laura Snell" userId="S::lsnell@arc.gov::d530a450-35f2-4f3d-8e13-fe29881554a6" providerId="AD" clId="Web-{70346E98-D7F6-40F3-C14D-A466FDB66AEF}" dt="2023-08-31T12:29:41.525" v="2748"/>
        <pc:sldMkLst>
          <pc:docMk/>
          <pc:sldMk cId="2782480927" sldId="1446"/>
        </pc:sldMkLst>
      </pc:sldChg>
      <pc:sldChg chg="modNotes">
        <pc:chgData name="Laura Snell" userId="S::lsnell@arc.gov::d530a450-35f2-4f3d-8e13-fe29881554a6" providerId="AD" clId="Web-{70346E98-D7F6-40F3-C14D-A466FDB66AEF}" dt="2023-08-31T12:18:31.823" v="2137"/>
        <pc:sldMkLst>
          <pc:docMk/>
          <pc:sldMk cId="3008002768" sldId="1447"/>
        </pc:sldMkLst>
      </pc:sldChg>
      <pc:sldChg chg="modSp">
        <pc:chgData name="Laura Snell" userId="S::lsnell@arc.gov::d530a450-35f2-4f3d-8e13-fe29881554a6" providerId="AD" clId="Web-{70346E98-D7F6-40F3-C14D-A466FDB66AEF}" dt="2023-08-30T20:08:58.206" v="790" actId="20577"/>
        <pc:sldMkLst>
          <pc:docMk/>
          <pc:sldMk cId="4069924514" sldId="1448"/>
        </pc:sldMkLst>
      </pc:sldChg>
      <pc:sldChg chg="modNotes">
        <pc:chgData name="Laura Snell" userId="S::lsnell@arc.gov::d530a450-35f2-4f3d-8e13-fe29881554a6" providerId="AD" clId="Web-{70346E98-D7F6-40F3-C14D-A466FDB66AEF}" dt="2023-08-29T18:43:19.677" v="383"/>
        <pc:sldMkLst>
          <pc:docMk/>
          <pc:sldMk cId="3807376335" sldId="1450"/>
        </pc:sldMkLst>
      </pc:sldChg>
      <pc:sldChg chg="new del">
        <pc:chgData name="Laura Snell" userId="S::lsnell@arc.gov::d530a450-35f2-4f3d-8e13-fe29881554a6" providerId="AD" clId="Web-{70346E98-D7F6-40F3-C14D-A466FDB66AEF}" dt="2023-08-31T12:06:54.278" v="1435"/>
        <pc:sldMkLst>
          <pc:docMk/>
          <pc:sldMk cId="2537075017" sldId="1456"/>
        </pc:sldMkLst>
      </pc:sldChg>
    </pc:docChg>
  </pc:docChgLst>
  <pc:docChgLst>
    <pc:chgData name="Lexi Oliva" userId="S::loliva@arc.gov::25d7ad71-e1f5-490a-b971-88e35b101504" providerId="AD" clId="Web-{23B2CD42-D184-BCB1-8F55-DAB00F7E694D}"/>
    <pc:docChg chg="modSld">
      <pc:chgData name="Lexi Oliva" userId="S::loliva@arc.gov::25d7ad71-e1f5-490a-b971-88e35b101504" providerId="AD" clId="Web-{23B2CD42-D184-BCB1-8F55-DAB00F7E694D}" dt="2023-08-28T18:24:40.937" v="529"/>
      <pc:docMkLst>
        <pc:docMk/>
      </pc:docMkLst>
      <pc:sldChg chg="modNotes">
        <pc:chgData name="Lexi Oliva" userId="S::loliva@arc.gov::25d7ad71-e1f5-490a-b971-88e35b101504" providerId="AD" clId="Web-{23B2CD42-D184-BCB1-8F55-DAB00F7E694D}" dt="2023-08-28T14:58:55.004" v="158"/>
        <pc:sldMkLst>
          <pc:docMk/>
          <pc:sldMk cId="1582020438" sldId="416"/>
        </pc:sldMkLst>
      </pc:sldChg>
      <pc:sldChg chg="modNotes">
        <pc:chgData name="Lexi Oliva" userId="S::loliva@arc.gov::25d7ad71-e1f5-490a-b971-88e35b101504" providerId="AD" clId="Web-{23B2CD42-D184-BCB1-8F55-DAB00F7E694D}" dt="2023-08-28T14:58:35.332" v="155"/>
        <pc:sldMkLst>
          <pc:docMk/>
          <pc:sldMk cId="333703186" sldId="418"/>
        </pc:sldMkLst>
      </pc:sldChg>
      <pc:sldChg chg="modNotes">
        <pc:chgData name="Lexi Oliva" userId="S::loliva@arc.gov::25d7ad71-e1f5-490a-b971-88e35b101504" providerId="AD" clId="Web-{23B2CD42-D184-BCB1-8F55-DAB00F7E694D}" dt="2023-08-28T14:59:09.645" v="160"/>
        <pc:sldMkLst>
          <pc:docMk/>
          <pc:sldMk cId="2471105698" sldId="1407"/>
        </pc:sldMkLst>
      </pc:sldChg>
      <pc:sldChg chg="modNotes">
        <pc:chgData name="Lexi Oliva" userId="S::loliva@arc.gov::25d7ad71-e1f5-490a-b971-88e35b101504" providerId="AD" clId="Web-{23B2CD42-D184-BCB1-8F55-DAB00F7E694D}" dt="2023-08-28T14:54:05.562" v="126"/>
        <pc:sldMkLst>
          <pc:docMk/>
          <pc:sldMk cId="3950011597" sldId="1408"/>
        </pc:sldMkLst>
      </pc:sldChg>
      <pc:sldChg chg="modSp modNotes">
        <pc:chgData name="Lexi Oliva" userId="S::loliva@arc.gov::25d7ad71-e1f5-490a-b971-88e35b101504" providerId="AD" clId="Web-{23B2CD42-D184-BCB1-8F55-DAB00F7E694D}" dt="2023-08-28T14:57:12.112" v="148"/>
        <pc:sldMkLst>
          <pc:docMk/>
          <pc:sldMk cId="2383156830" sldId="1420"/>
        </pc:sldMkLst>
      </pc:sldChg>
      <pc:sldChg chg="modSp">
        <pc:chgData name="Lexi Oliva" userId="S::loliva@arc.gov::25d7ad71-e1f5-490a-b971-88e35b101504" providerId="AD" clId="Web-{23B2CD42-D184-BCB1-8F55-DAB00F7E694D}" dt="2023-08-28T14:49:05.668" v="26" actId="1076"/>
        <pc:sldMkLst>
          <pc:docMk/>
          <pc:sldMk cId="1852379444" sldId="1421"/>
        </pc:sldMkLst>
      </pc:sldChg>
      <pc:sldChg chg="modSp modNotes">
        <pc:chgData name="Lexi Oliva" userId="S::loliva@arc.gov::25d7ad71-e1f5-490a-b971-88e35b101504" providerId="AD" clId="Web-{23B2CD42-D184-BCB1-8F55-DAB00F7E694D}" dt="2023-08-28T14:57:31.597" v="150"/>
        <pc:sldMkLst>
          <pc:docMk/>
          <pc:sldMk cId="2385295467" sldId="1422"/>
        </pc:sldMkLst>
      </pc:sldChg>
      <pc:sldChg chg="modSp modNotes">
        <pc:chgData name="Lexi Oliva" userId="S::loliva@arc.gov::25d7ad71-e1f5-490a-b971-88e35b101504" providerId="AD" clId="Web-{23B2CD42-D184-BCB1-8F55-DAB00F7E694D}" dt="2023-08-28T14:57:40.644" v="151"/>
        <pc:sldMkLst>
          <pc:docMk/>
          <pc:sldMk cId="2417557624" sldId="1423"/>
        </pc:sldMkLst>
      </pc:sldChg>
      <pc:sldChg chg="modSp modNotes">
        <pc:chgData name="Lexi Oliva" userId="S::loliva@arc.gov::25d7ad71-e1f5-490a-b971-88e35b101504" providerId="AD" clId="Web-{23B2CD42-D184-BCB1-8F55-DAB00F7E694D}" dt="2023-08-28T14:56:47.924" v="142"/>
        <pc:sldMkLst>
          <pc:docMk/>
          <pc:sldMk cId="3606311243" sldId="1424"/>
        </pc:sldMkLst>
      </pc:sldChg>
      <pc:sldChg chg="modSp">
        <pc:chgData name="Lexi Oliva" userId="S::loliva@arc.gov::25d7ad71-e1f5-490a-b971-88e35b101504" providerId="AD" clId="Web-{23B2CD42-D184-BCB1-8F55-DAB00F7E694D}" dt="2023-08-28T14:43:58.929" v="3" actId="1076"/>
        <pc:sldMkLst>
          <pc:docMk/>
          <pc:sldMk cId="3425283789" sldId="1431"/>
        </pc:sldMkLst>
      </pc:sldChg>
      <pc:sldChg chg="modSp">
        <pc:chgData name="Lexi Oliva" userId="S::loliva@arc.gov::25d7ad71-e1f5-490a-b971-88e35b101504" providerId="AD" clId="Web-{23B2CD42-D184-BCB1-8F55-DAB00F7E694D}" dt="2023-08-28T14:49:31.996" v="29" actId="1076"/>
        <pc:sldMkLst>
          <pc:docMk/>
          <pc:sldMk cId="1773404259" sldId="1433"/>
        </pc:sldMkLst>
      </pc:sldChg>
      <pc:sldChg chg="modNotes">
        <pc:chgData name="Lexi Oliva" userId="S::loliva@arc.gov::25d7ad71-e1f5-490a-b971-88e35b101504" providerId="AD" clId="Web-{23B2CD42-D184-BCB1-8F55-DAB00F7E694D}" dt="2023-08-28T14:55:29.579" v="128"/>
        <pc:sldMkLst>
          <pc:docMk/>
          <pc:sldMk cId="43552149" sldId="1440"/>
        </pc:sldMkLst>
      </pc:sldChg>
      <pc:sldChg chg="modNotes">
        <pc:chgData name="Lexi Oliva" userId="S::loliva@arc.gov::25d7ad71-e1f5-490a-b971-88e35b101504" providerId="AD" clId="Web-{23B2CD42-D184-BCB1-8F55-DAB00F7E694D}" dt="2023-08-28T14:56:08.205" v="134"/>
        <pc:sldMkLst>
          <pc:docMk/>
          <pc:sldMk cId="1546088506" sldId="1442"/>
        </pc:sldMkLst>
      </pc:sldChg>
      <pc:sldChg chg="modNotes">
        <pc:chgData name="Lexi Oliva" userId="S::loliva@arc.gov::25d7ad71-e1f5-490a-b971-88e35b101504" providerId="AD" clId="Web-{23B2CD42-D184-BCB1-8F55-DAB00F7E694D}" dt="2023-08-28T14:59:47.270" v="163"/>
        <pc:sldMkLst>
          <pc:docMk/>
          <pc:sldMk cId="3417314964" sldId="1444"/>
        </pc:sldMkLst>
      </pc:sldChg>
      <pc:sldChg chg="modNotes">
        <pc:chgData name="Lexi Oliva" userId="S::loliva@arc.gov::25d7ad71-e1f5-490a-b971-88e35b101504" providerId="AD" clId="Web-{23B2CD42-D184-BCB1-8F55-DAB00F7E694D}" dt="2023-08-28T18:24:40.937" v="529"/>
        <pc:sldMkLst>
          <pc:docMk/>
          <pc:sldMk cId="512215701" sldId="1451"/>
        </pc:sldMkLst>
      </pc:sldChg>
      <pc:sldChg chg="modSp modNotes">
        <pc:chgData name="Lexi Oliva" userId="S::loliva@arc.gov::25d7ad71-e1f5-490a-b971-88e35b101504" providerId="AD" clId="Web-{23B2CD42-D184-BCB1-8F55-DAB00F7E694D}" dt="2023-08-28T15:41:36.119" v="261"/>
        <pc:sldMkLst>
          <pc:docMk/>
          <pc:sldMk cId="4015085160" sldId="1453"/>
        </pc:sldMkLst>
      </pc:sldChg>
    </pc:docChg>
  </pc:docChgLst>
  <pc:docChgLst>
    <pc:chgData name="Laura Snell" userId="S::lsnell@arc.gov::d530a450-35f2-4f3d-8e13-fe29881554a6" providerId="AD" clId="Web-{5E5577BA-66B3-D6B0-6054-4230B1B56FE0}"/>
    <pc:docChg chg="addSld modSld sldOrd">
      <pc:chgData name="Laura Snell" userId="S::lsnell@arc.gov::d530a450-35f2-4f3d-8e13-fe29881554a6" providerId="AD" clId="Web-{5E5577BA-66B3-D6B0-6054-4230B1B56FE0}" dt="2023-08-22T16:16:45.501" v="562" actId="1076"/>
      <pc:docMkLst>
        <pc:docMk/>
      </pc:docMkLst>
    </pc:docChg>
  </pc:docChgLst>
  <pc:docChgLst>
    <pc:chgData name="Lexi Oliva" userId="S::loliva@arc.gov::25d7ad71-e1f5-490a-b971-88e35b101504" providerId="AD" clId="Web-{5282B0A5-5C8B-C1C2-E08E-53B1DD158173}"/>
    <pc:docChg chg="addSld modSld">
      <pc:chgData name="Lexi Oliva" userId="S::loliva@arc.gov::25d7ad71-e1f5-490a-b971-88e35b101504" providerId="AD" clId="Web-{5282B0A5-5C8B-C1C2-E08E-53B1DD158173}" dt="2025-03-31T18:41:01.899" v="1" actId="14100"/>
      <pc:docMkLst>
        <pc:docMk/>
      </pc:docMkLst>
      <pc:sldChg chg="modSp add">
        <pc:chgData name="Lexi Oliva" userId="S::loliva@arc.gov::25d7ad71-e1f5-490a-b971-88e35b101504" providerId="AD" clId="Web-{5282B0A5-5C8B-C1C2-E08E-53B1DD158173}" dt="2025-03-31T18:41:01.899" v="1" actId="14100"/>
        <pc:sldMkLst>
          <pc:docMk/>
          <pc:sldMk cId="3518490499" sldId="1768"/>
        </pc:sldMkLst>
      </pc:sldChg>
    </pc:docChg>
  </pc:docChgLst>
  <pc:docChgLst>
    <pc:chgData name="Lexi Oliva" userId="S::loliva@arc.gov::25d7ad71-e1f5-490a-b971-88e35b101504" providerId="AD" clId="Web-{E71C9100-C46A-184A-99D8-B2B0C284F9EA}"/>
    <pc:docChg chg="mod modSld">
      <pc:chgData name="Lexi Oliva" userId="S::loliva@arc.gov::25d7ad71-e1f5-490a-b971-88e35b101504" providerId="AD" clId="Web-{E71C9100-C46A-184A-99D8-B2B0C284F9EA}" dt="2023-09-14T19:02:57.030" v="63" actId="1076"/>
      <pc:docMkLst>
        <pc:docMk/>
      </pc:docMkLst>
      <pc:sldChg chg="modCm">
        <pc:chgData name="Lexi Oliva" userId="S::loliva@arc.gov::25d7ad71-e1f5-490a-b971-88e35b101504" providerId="AD" clId="Web-{E71C9100-C46A-184A-99D8-B2B0C284F9EA}" dt="2023-09-14T18:59:51.372" v="38"/>
        <pc:sldMkLst>
          <pc:docMk/>
          <pc:sldMk cId="1760493567" sldId="317"/>
        </pc:sldMkLst>
        <pc:extLst>
          <p:ext xmlns:p="http://schemas.openxmlformats.org/presentationml/2006/main" uri="{D6D511B9-2390-475A-947B-AFAB55BFBCF1}">
            <pc226:cmChg xmlns:pc226="http://schemas.microsoft.com/office/powerpoint/2022/06/main/command" chg="">
              <pc226:chgData name="Lexi Oliva" userId="S::loliva@arc.gov::25d7ad71-e1f5-490a-b971-88e35b101504" providerId="AD" clId="Web-{E71C9100-C46A-184A-99D8-B2B0C284F9EA}" dt="2023-09-14T18:59:51.372" v="38"/>
              <pc2:cmMkLst xmlns:pc2="http://schemas.microsoft.com/office/powerpoint/2019/9/main/command">
                <pc:docMk/>
                <pc:sldMk cId="1760493567" sldId="317"/>
                <pc2:cmMk id="{B52F5ADA-36AB-4F94-B123-60930A58AE07}"/>
              </pc2:cmMkLst>
              <pc226:cmRplyChg chg="add">
                <pc226:chgData name="Lexi Oliva" userId="S::loliva@arc.gov::25d7ad71-e1f5-490a-b971-88e35b101504" providerId="AD" clId="Web-{E71C9100-C46A-184A-99D8-B2B0C284F9EA}" dt="2023-09-14T18:59:51.372" v="38"/>
                <pc2:cmRplyMkLst xmlns:pc2="http://schemas.microsoft.com/office/powerpoint/2019/9/main/command">
                  <pc:docMk/>
                  <pc:sldMk cId="1760493567" sldId="317"/>
                  <pc2:cmMk id="{B52F5ADA-36AB-4F94-B123-60930A58AE07}"/>
                  <pc2:cmRplyMk id="{DDF81D71-143C-4F85-8421-441D8F65D2F8}"/>
                </pc2:cmRplyMkLst>
              </pc226:cmRplyChg>
            </pc226:cmChg>
          </p:ext>
        </pc:extLst>
      </pc:sldChg>
      <pc:sldChg chg="addSp delSp modSp modCm">
        <pc:chgData name="Lexi Oliva" userId="S::loliva@arc.gov::25d7ad71-e1f5-490a-b971-88e35b101504" providerId="AD" clId="Web-{E71C9100-C46A-184A-99D8-B2B0C284F9EA}" dt="2023-09-14T18:58:54.590" v="37"/>
        <pc:sldMkLst>
          <pc:docMk/>
          <pc:sldMk cId="294499288" sldId="1404"/>
        </pc:sldMkLst>
        <pc:extLst>
          <p:ext xmlns:p="http://schemas.openxmlformats.org/presentationml/2006/main" uri="{D6D511B9-2390-475A-947B-AFAB55BFBCF1}">
            <pc226:cmChg xmlns:pc226="http://schemas.microsoft.com/office/powerpoint/2022/06/main/command" chg="">
              <pc226:chgData name="Lexi Oliva" userId="S::loliva@arc.gov::25d7ad71-e1f5-490a-b971-88e35b101504" providerId="AD" clId="Web-{E71C9100-C46A-184A-99D8-B2B0C284F9EA}" dt="2023-09-14T18:58:54.590" v="37"/>
              <pc2:cmMkLst xmlns:pc2="http://schemas.microsoft.com/office/powerpoint/2019/9/main/command">
                <pc:docMk/>
                <pc:sldMk cId="294499288" sldId="1404"/>
                <pc2:cmMk id="{24D20B43-89EA-424D-AEA7-F5C67DF5B6C0}"/>
              </pc2:cmMkLst>
              <pc226:cmRplyChg chg="add">
                <pc226:chgData name="Lexi Oliva" userId="S::loliva@arc.gov::25d7ad71-e1f5-490a-b971-88e35b101504" providerId="AD" clId="Web-{E71C9100-C46A-184A-99D8-B2B0C284F9EA}" dt="2023-09-14T18:58:54.590" v="37"/>
                <pc2:cmRplyMkLst xmlns:pc2="http://schemas.microsoft.com/office/powerpoint/2019/9/main/command">
                  <pc:docMk/>
                  <pc:sldMk cId="294499288" sldId="1404"/>
                  <pc2:cmMk id="{24D20B43-89EA-424D-AEA7-F5C67DF5B6C0}"/>
                  <pc2:cmRplyMk id="{F79E6B05-E368-4EC6-ADED-B3EC2E189A68}"/>
                </pc2:cmRplyMkLst>
              </pc226:cmRplyChg>
              <pc226:cmRplyChg chg="add">
                <pc226:chgData name="Lexi Oliva" userId="S::loliva@arc.gov::25d7ad71-e1f5-490a-b971-88e35b101504" providerId="AD" clId="Web-{E71C9100-C46A-184A-99D8-B2B0C284F9EA}" dt="2023-09-14T18:46:56.695" v="1"/>
                <pc2:cmRplyMkLst xmlns:pc2="http://schemas.microsoft.com/office/powerpoint/2019/9/main/command">
                  <pc:docMk/>
                  <pc:sldMk cId="294499288" sldId="1404"/>
                  <pc2:cmMk id="{24D20B43-89EA-424D-AEA7-F5C67DF5B6C0}"/>
                  <pc2:cmRplyMk id="{1757E441-274F-4638-A63C-D500375C9A10}"/>
                </pc2:cmRplyMkLst>
              </pc226:cmRplyChg>
            </pc226:cmChg>
          </p:ext>
        </pc:extLst>
      </pc:sldChg>
      <pc:sldChg chg="addSp modSp">
        <pc:chgData name="Lexi Oliva" userId="S::loliva@arc.gov::25d7ad71-e1f5-490a-b971-88e35b101504" providerId="AD" clId="Web-{E71C9100-C46A-184A-99D8-B2B0C284F9EA}" dt="2023-09-14T19:01:14.123" v="49" actId="1076"/>
        <pc:sldMkLst>
          <pc:docMk/>
          <pc:sldMk cId="2906477152" sldId="1430"/>
        </pc:sldMkLst>
      </pc:sldChg>
      <pc:sldChg chg="addSp modSp">
        <pc:chgData name="Lexi Oliva" userId="S::loliva@arc.gov::25d7ad71-e1f5-490a-b971-88e35b101504" providerId="AD" clId="Web-{E71C9100-C46A-184A-99D8-B2B0C284F9EA}" dt="2023-09-14T19:02:57.030" v="63" actId="1076"/>
        <pc:sldMkLst>
          <pc:docMk/>
          <pc:sldMk cId="3425283789" sldId="1431"/>
        </pc:sldMkLst>
      </pc:sldChg>
      <pc:sldChg chg="addSp modSp">
        <pc:chgData name="Lexi Oliva" userId="S::loliva@arc.gov::25d7ad71-e1f5-490a-b971-88e35b101504" providerId="AD" clId="Web-{E71C9100-C46A-184A-99D8-B2B0C284F9EA}" dt="2023-09-14T19:02:45.358" v="61" actId="1076"/>
        <pc:sldMkLst>
          <pc:docMk/>
          <pc:sldMk cId="4030844416" sldId="1432"/>
        </pc:sldMkLst>
      </pc:sldChg>
      <pc:sldChg chg="addSp modSp">
        <pc:chgData name="Lexi Oliva" userId="S::loliva@arc.gov::25d7ad71-e1f5-490a-b971-88e35b101504" providerId="AD" clId="Web-{E71C9100-C46A-184A-99D8-B2B0C284F9EA}" dt="2023-09-14T19:02:08.686" v="55" actId="1076"/>
        <pc:sldMkLst>
          <pc:docMk/>
          <pc:sldMk cId="1773404259" sldId="1433"/>
        </pc:sldMkLst>
      </pc:sldChg>
      <pc:sldChg chg="addSp modSp">
        <pc:chgData name="Lexi Oliva" userId="S::loliva@arc.gov::25d7ad71-e1f5-490a-b971-88e35b101504" providerId="AD" clId="Web-{E71C9100-C46A-184A-99D8-B2B0C284F9EA}" dt="2023-09-14T19:02:29.373" v="58" actId="1076"/>
        <pc:sldMkLst>
          <pc:docMk/>
          <pc:sldMk cId="3730710443" sldId="1434"/>
        </pc:sldMkLst>
      </pc:sldChg>
      <pc:sldChg chg="modCm">
        <pc:chgData name="Lexi Oliva" userId="S::loliva@arc.gov::25d7ad71-e1f5-490a-b971-88e35b101504" providerId="AD" clId="Web-{E71C9100-C46A-184A-99D8-B2B0C284F9EA}" dt="2023-09-14T18:56:14.152" v="28"/>
        <pc:sldMkLst>
          <pc:docMk/>
          <pc:sldMk cId="3008002768" sldId="1447"/>
        </pc:sldMkLst>
        <pc:extLst>
          <p:ext xmlns:p="http://schemas.openxmlformats.org/presentationml/2006/main" uri="{D6D511B9-2390-475A-947B-AFAB55BFBCF1}">
            <pc226:cmChg xmlns:pc226="http://schemas.microsoft.com/office/powerpoint/2022/06/main/command" chg="">
              <pc226:chgData name="Lexi Oliva" userId="S::loliva@arc.gov::25d7ad71-e1f5-490a-b971-88e35b101504" providerId="AD" clId="Web-{E71C9100-C46A-184A-99D8-B2B0C284F9EA}" dt="2023-09-14T18:56:14.152" v="28"/>
              <pc2:cmMkLst xmlns:pc2="http://schemas.microsoft.com/office/powerpoint/2019/9/main/command">
                <pc:docMk/>
                <pc:sldMk cId="3008002768" sldId="1447"/>
                <pc2:cmMk id="{250D94CC-8FE9-4DA0-A0CE-E40EFD745AE9}"/>
              </pc2:cmMkLst>
              <pc226:cmRplyChg chg="add">
                <pc226:chgData name="Lexi Oliva" userId="S::loliva@arc.gov::25d7ad71-e1f5-490a-b971-88e35b101504" providerId="AD" clId="Web-{E71C9100-C46A-184A-99D8-B2B0C284F9EA}" dt="2023-09-14T18:56:14.152" v="28"/>
                <pc2:cmRplyMkLst xmlns:pc2="http://schemas.microsoft.com/office/powerpoint/2019/9/main/command">
                  <pc:docMk/>
                  <pc:sldMk cId="3008002768" sldId="1447"/>
                  <pc2:cmMk id="{250D94CC-8FE9-4DA0-A0CE-E40EFD745AE9}"/>
                  <pc2:cmRplyMk id="{90EA9CC6-03F5-4AF3-8A86-AD236637BCE9}"/>
                </pc2:cmRplyMkLst>
              </pc226:cmRplyChg>
            </pc226:cmChg>
          </p:ext>
        </pc:extLst>
      </pc:sldChg>
    </pc:docChg>
  </pc:docChgLst>
  <pc:docChgLst>
    <pc:chgData name="Lexi Oliva" userId="S::loliva@arc.gov::25d7ad71-e1f5-490a-b971-88e35b101504" providerId="AD" clId="Web-{219A737A-FED6-5345-6960-1E58A1F30582}"/>
    <pc:docChg chg="delSld modSld">
      <pc:chgData name="Lexi Oliva" userId="S::loliva@arc.gov::25d7ad71-e1f5-490a-b971-88e35b101504" providerId="AD" clId="Web-{219A737A-FED6-5345-6960-1E58A1F30582}" dt="2023-08-24T15:29:14.723" v="29"/>
      <pc:docMkLst>
        <pc:docMk/>
      </pc:docMkLst>
      <pc:sldChg chg="del">
        <pc:chgData name="Lexi Oliva" userId="S::loliva@arc.gov::25d7ad71-e1f5-490a-b971-88e35b101504" providerId="AD" clId="Web-{219A737A-FED6-5345-6960-1E58A1F30582}" dt="2023-08-24T15:22:18.375" v="4"/>
        <pc:sldMkLst>
          <pc:docMk/>
          <pc:sldMk cId="944609067" sldId="314"/>
        </pc:sldMkLst>
      </pc:sldChg>
      <pc:sldChg chg="modSp modNotes">
        <pc:chgData name="Lexi Oliva" userId="S::loliva@arc.gov::25d7ad71-e1f5-490a-b971-88e35b101504" providerId="AD" clId="Web-{219A737A-FED6-5345-6960-1E58A1F30582}" dt="2023-08-24T15:29:14.723" v="29"/>
        <pc:sldMkLst>
          <pc:docMk/>
          <pc:sldMk cId="3807376335" sldId="1450"/>
        </pc:sldMkLst>
      </pc:sldChg>
    </pc:docChg>
  </pc:docChgLst>
  <pc:docChgLst>
    <pc:chgData name="Chris Hodes" userId="S::chodes@arc.gov::57c294f7-d25b-41fb-8b61-0b56c4399a4f" providerId="AD" clId="Web-{1F09A8AD-6E03-230C-95A7-8140AE90236C}"/>
    <pc:docChg chg="modSld">
      <pc:chgData name="Chris Hodes" userId="S::chodes@arc.gov::57c294f7-d25b-41fb-8b61-0b56c4399a4f" providerId="AD" clId="Web-{1F09A8AD-6E03-230C-95A7-8140AE90236C}" dt="2023-09-14T20:15:29.056" v="2" actId="20577"/>
      <pc:docMkLst>
        <pc:docMk/>
      </pc:docMkLst>
      <pc:sldChg chg="modCm">
        <pc:chgData name="Chris Hodes" userId="S::chodes@arc.gov::57c294f7-d25b-41fb-8b61-0b56c4399a4f" providerId="AD" clId="Web-{1F09A8AD-6E03-230C-95A7-8140AE90236C}" dt="2023-09-14T20:15:08.883" v="0"/>
        <pc:sldMkLst>
          <pc:docMk/>
          <pc:sldMk cId="1799658459" sldId="302"/>
        </pc:sldMkLst>
        <pc:extLst>
          <p:ext xmlns:p="http://schemas.openxmlformats.org/presentationml/2006/main" uri="{D6D511B9-2390-475A-947B-AFAB55BFBCF1}">
            <pc226:cmChg xmlns:pc226="http://schemas.microsoft.com/office/powerpoint/2022/06/main/command" chg="">
              <pc226:chgData name="Chris Hodes" userId="S::chodes@arc.gov::57c294f7-d25b-41fb-8b61-0b56c4399a4f" providerId="AD" clId="Web-{1F09A8AD-6E03-230C-95A7-8140AE90236C}" dt="2023-09-14T20:15:08.883" v="0"/>
              <pc2:cmMkLst xmlns:pc2="http://schemas.microsoft.com/office/powerpoint/2019/9/main/command">
                <pc:docMk/>
                <pc:sldMk cId="1799658459" sldId="302"/>
                <pc2:cmMk id="{F123D660-7452-46D2-AECD-D718E02FFBE3}"/>
              </pc2:cmMkLst>
              <pc226:cmRplyChg chg="add">
                <pc226:chgData name="Chris Hodes" userId="S::chodes@arc.gov::57c294f7-d25b-41fb-8b61-0b56c4399a4f" providerId="AD" clId="Web-{1F09A8AD-6E03-230C-95A7-8140AE90236C}" dt="2023-09-14T20:15:08.883" v="0"/>
                <pc2:cmRplyMkLst xmlns:pc2="http://schemas.microsoft.com/office/powerpoint/2019/9/main/command">
                  <pc:docMk/>
                  <pc:sldMk cId="1799658459" sldId="302"/>
                  <pc2:cmMk id="{F123D660-7452-46D2-AECD-D718E02FFBE3}"/>
                  <pc2:cmRplyMk id="{C12C26A0-8E1B-4261-BE11-F35D898641A7}"/>
                </pc2:cmRplyMkLst>
              </pc226:cmRplyChg>
            </pc226:cmChg>
          </p:ext>
        </pc:extLst>
      </pc:sldChg>
      <pc:sldChg chg="modSp">
        <pc:chgData name="Chris Hodes" userId="S::chodes@arc.gov::57c294f7-d25b-41fb-8b61-0b56c4399a4f" providerId="AD" clId="Web-{1F09A8AD-6E03-230C-95A7-8140AE90236C}" dt="2023-09-14T20:15:29.056" v="2" actId="20577"/>
        <pc:sldMkLst>
          <pc:docMk/>
          <pc:sldMk cId="3564744605" sldId="1458"/>
        </pc:sldMkLst>
      </pc:sldChg>
    </pc:docChg>
  </pc:docChgLst>
  <pc:docChgLst>
    <pc:chgData name="Doris Charouel" userId="S::dcharouel@arc.gov::bb5d8814-2c14-4b06-8173-b372f0a47386" providerId="AD" clId="Web-{94AD7599-4F85-8FF1-6D40-7014DA5D2EB2}"/>
    <pc:docChg chg="modSld">
      <pc:chgData name="Doris Charouel" userId="S::dcharouel@arc.gov::bb5d8814-2c14-4b06-8173-b372f0a47386" providerId="AD" clId="Web-{94AD7599-4F85-8FF1-6D40-7014DA5D2EB2}" dt="2023-09-15T11:06:00.239" v="2"/>
      <pc:docMkLst>
        <pc:docMk/>
      </pc:docMkLst>
      <pc:sldChg chg="modSp">
        <pc:chgData name="Doris Charouel" userId="S::dcharouel@arc.gov::bb5d8814-2c14-4b06-8173-b372f0a47386" providerId="AD" clId="Web-{94AD7599-4F85-8FF1-6D40-7014DA5D2EB2}" dt="2023-09-15T11:06:00.239" v="2"/>
        <pc:sldMkLst>
          <pc:docMk/>
          <pc:sldMk cId="3584929829" sldId="277"/>
        </pc:sldMkLst>
      </pc:sldChg>
    </pc:docChg>
  </pc:docChgLst>
  <pc:docChgLst>
    <pc:chgData name="Laura Snell" userId="S::lsnell@arc.gov::d530a450-35f2-4f3d-8e13-fe29881554a6" providerId="AD" clId="Web-{5C2DB9A1-1AB1-1799-E21D-4B8F1C93089B}"/>
    <pc:docChg chg="modSld">
      <pc:chgData name="Laura Snell" userId="S::lsnell@arc.gov::d530a450-35f2-4f3d-8e13-fe29881554a6" providerId="AD" clId="Web-{5C2DB9A1-1AB1-1799-E21D-4B8F1C93089B}" dt="2023-09-15T10:53:56.898" v="64" actId="20577"/>
      <pc:docMkLst>
        <pc:docMk/>
      </pc:docMkLst>
    </pc:docChg>
  </pc:docChgLst>
  <pc:docChgLst>
    <pc:chgData name="Laura Snell" userId="S::lsnell@arc.gov::d530a450-35f2-4f3d-8e13-fe29881554a6" providerId="AD" clId="Web-{0A5CCC16-25CC-B64C-A156-7C03B92EF921}"/>
    <pc:docChg chg="addSld delSld modSld">
      <pc:chgData name="Laura Snell" userId="S::lsnell@arc.gov::d530a450-35f2-4f3d-8e13-fe29881554a6" providerId="AD" clId="Web-{0A5CCC16-25CC-B64C-A156-7C03B92EF921}" dt="2025-08-07T19:45:19.623" v="132" actId="1076"/>
      <pc:docMkLst>
        <pc:docMk/>
      </pc:docMkLst>
      <pc:sldChg chg="modSp del">
        <pc:chgData name="Laura Snell" userId="S::lsnell@arc.gov::d530a450-35f2-4f3d-8e13-fe29881554a6" providerId="AD" clId="Web-{0A5CCC16-25CC-B64C-A156-7C03B92EF921}" dt="2025-08-06T15:57:38.724" v="26"/>
        <pc:sldMkLst>
          <pc:docMk/>
          <pc:sldMk cId="1799658459" sldId="302"/>
        </pc:sldMkLst>
        <pc:graphicFrameChg chg="mod modGraphic">
          <ac:chgData name="Laura Snell" userId="S::lsnell@arc.gov::d530a450-35f2-4f3d-8e13-fe29881554a6" providerId="AD" clId="Web-{0A5CCC16-25CC-B64C-A156-7C03B92EF921}" dt="2025-08-06T15:55:29.896" v="16"/>
          <ac:graphicFrameMkLst>
            <pc:docMk/>
            <pc:sldMk cId="1799658459" sldId="302"/>
            <ac:graphicFrameMk id="589" creationId="{22920392-7B54-7832-8B14-39B60DCC2EF1}"/>
          </ac:graphicFrameMkLst>
        </pc:graphicFrameChg>
      </pc:sldChg>
      <pc:sldChg chg="modNotes">
        <pc:chgData name="Laura Snell" userId="S::lsnell@arc.gov::d530a450-35f2-4f3d-8e13-fe29881554a6" providerId="AD" clId="Web-{0A5CCC16-25CC-B64C-A156-7C03B92EF921}" dt="2025-08-06T17:21:27.446" v="102"/>
        <pc:sldMkLst>
          <pc:docMk/>
          <pc:sldMk cId="2417557624" sldId="1423"/>
        </pc:sldMkLst>
      </pc:sldChg>
      <pc:sldChg chg="modNotes">
        <pc:chgData name="Laura Snell" userId="S::lsnell@arc.gov::d530a450-35f2-4f3d-8e13-fe29881554a6" providerId="AD" clId="Web-{0A5CCC16-25CC-B64C-A156-7C03B92EF921}" dt="2025-08-06T17:19:41.321" v="59"/>
        <pc:sldMkLst>
          <pc:docMk/>
          <pc:sldMk cId="3606311243" sldId="1424"/>
        </pc:sldMkLst>
      </pc:sldChg>
      <pc:sldChg chg="modNotes">
        <pc:chgData name="Laura Snell" userId="S::lsnell@arc.gov::d530a450-35f2-4f3d-8e13-fe29881554a6" providerId="AD" clId="Web-{0A5CCC16-25CC-B64C-A156-7C03B92EF921}" dt="2025-08-07T19:44:25.107" v="129"/>
        <pc:sldMkLst>
          <pc:docMk/>
          <pc:sldMk cId="2531998327" sldId="1445"/>
        </pc:sldMkLst>
      </pc:sldChg>
      <pc:sldChg chg="modSp modNotes">
        <pc:chgData name="Laura Snell" userId="S::lsnell@arc.gov::d530a450-35f2-4f3d-8e13-fe29881554a6" providerId="AD" clId="Web-{0A5CCC16-25CC-B64C-A156-7C03B92EF921}" dt="2025-08-07T19:12:13.890" v="123"/>
        <pc:sldMkLst>
          <pc:docMk/>
          <pc:sldMk cId="566136775" sldId="1769"/>
        </pc:sldMkLst>
        <pc:spChg chg="mod">
          <ac:chgData name="Laura Snell" userId="S::lsnell@arc.gov::d530a450-35f2-4f3d-8e13-fe29881554a6" providerId="AD" clId="Web-{0A5CCC16-25CC-B64C-A156-7C03B92EF921}" dt="2025-08-06T17:09:59.572" v="38" actId="1076"/>
          <ac:spMkLst>
            <pc:docMk/>
            <pc:sldMk cId="566136775" sldId="1769"/>
            <ac:spMk id="4" creationId="{488F99EE-8109-68EF-DDFC-5CF6EF099A48}"/>
          </ac:spMkLst>
        </pc:spChg>
      </pc:sldChg>
      <pc:sldChg chg="modNotes">
        <pc:chgData name="Laura Snell" userId="S::lsnell@arc.gov::d530a450-35f2-4f3d-8e13-fe29881554a6" providerId="AD" clId="Web-{0A5CCC16-25CC-B64C-A156-7C03B92EF921}" dt="2025-08-06T19:43:43.615" v="106"/>
        <pc:sldMkLst>
          <pc:docMk/>
          <pc:sldMk cId="2660829045" sldId="1789"/>
        </pc:sldMkLst>
      </pc:sldChg>
      <pc:sldChg chg="modNotes">
        <pc:chgData name="Laura Snell" userId="S::lsnell@arc.gov::d530a450-35f2-4f3d-8e13-fe29881554a6" providerId="AD" clId="Web-{0A5CCC16-25CC-B64C-A156-7C03B92EF921}" dt="2025-08-07T19:44:12.935" v="127"/>
        <pc:sldMkLst>
          <pc:docMk/>
          <pc:sldMk cId="1210580340" sldId="1794"/>
        </pc:sldMkLst>
      </pc:sldChg>
      <pc:sldChg chg="modNotes">
        <pc:chgData name="Laura Snell" userId="S::lsnell@arc.gov::d530a450-35f2-4f3d-8e13-fe29881554a6" providerId="AD" clId="Web-{0A5CCC16-25CC-B64C-A156-7C03B92EF921}" dt="2025-08-06T19:48:17.801" v="116"/>
        <pc:sldMkLst>
          <pc:docMk/>
          <pc:sldMk cId="1453809147" sldId="1798"/>
        </pc:sldMkLst>
      </pc:sldChg>
      <pc:sldChg chg="modSp modNotes">
        <pc:chgData name="Laura Snell" userId="S::lsnell@arc.gov::d530a450-35f2-4f3d-8e13-fe29881554a6" providerId="AD" clId="Web-{0A5CCC16-25CC-B64C-A156-7C03B92EF921}" dt="2025-08-06T19:48:13.239" v="114"/>
        <pc:sldMkLst>
          <pc:docMk/>
          <pc:sldMk cId="1419330340" sldId="1801"/>
        </pc:sldMkLst>
        <pc:spChg chg="mod">
          <ac:chgData name="Laura Snell" userId="S::lsnell@arc.gov::d530a450-35f2-4f3d-8e13-fe29881554a6" providerId="AD" clId="Web-{0A5CCC16-25CC-B64C-A156-7C03B92EF921}" dt="2025-08-06T19:47:51.645" v="111" actId="20577"/>
          <ac:spMkLst>
            <pc:docMk/>
            <pc:sldMk cId="1419330340" sldId="1801"/>
            <ac:spMk id="6" creationId="{4C7CF7FD-9D2E-CFFE-D3BC-4BEEFCCA69AE}"/>
          </ac:spMkLst>
        </pc:spChg>
      </pc:sldChg>
      <pc:sldChg chg="addSp delSp modSp new modNotes">
        <pc:chgData name="Laura Snell" userId="S::lsnell@arc.gov::d530a450-35f2-4f3d-8e13-fe29881554a6" providerId="AD" clId="Web-{0A5CCC16-25CC-B64C-A156-7C03B92EF921}" dt="2025-08-07T19:45:19.623" v="132" actId="1076"/>
        <pc:sldMkLst>
          <pc:docMk/>
          <pc:sldMk cId="3564297559" sldId="1809"/>
        </pc:sldMkLst>
        <pc:spChg chg="del">
          <ac:chgData name="Laura Snell" userId="S::lsnell@arc.gov::d530a450-35f2-4f3d-8e13-fe29881554a6" providerId="AD" clId="Web-{0A5CCC16-25CC-B64C-A156-7C03B92EF921}" dt="2025-08-06T15:57:07.271" v="20"/>
          <ac:spMkLst>
            <pc:docMk/>
            <pc:sldMk cId="3564297559" sldId="1809"/>
            <ac:spMk id="2" creationId="{57734B3F-7477-B3F0-9F27-B2E4E0CE17B4}"/>
          </ac:spMkLst>
        </pc:spChg>
        <pc:spChg chg="del">
          <ac:chgData name="Laura Snell" userId="S::lsnell@arc.gov::d530a450-35f2-4f3d-8e13-fe29881554a6" providerId="AD" clId="Web-{0A5CCC16-25CC-B64C-A156-7C03B92EF921}" dt="2025-08-06T15:57:02.443" v="18"/>
          <ac:spMkLst>
            <pc:docMk/>
            <pc:sldMk cId="3564297559" sldId="1809"/>
            <ac:spMk id="3" creationId="{EEF1357A-BD33-D469-86C1-D87D95B81FD9}"/>
          </ac:spMkLst>
        </pc:spChg>
        <pc:spChg chg="del">
          <ac:chgData name="Laura Snell" userId="S::lsnell@arc.gov::d530a450-35f2-4f3d-8e13-fe29881554a6" providerId="AD" clId="Web-{0A5CCC16-25CC-B64C-A156-7C03B92EF921}" dt="2025-08-06T15:57:05.068" v="19"/>
          <ac:spMkLst>
            <pc:docMk/>
            <pc:sldMk cId="3564297559" sldId="1809"/>
            <ac:spMk id="4" creationId="{455C9C2C-95B9-ED7D-E19D-279B256B72AB}"/>
          </ac:spMkLst>
        </pc:spChg>
        <pc:spChg chg="add mod">
          <ac:chgData name="Laura Snell" userId="S::lsnell@arc.gov::d530a450-35f2-4f3d-8e13-fe29881554a6" providerId="AD" clId="Web-{0A5CCC16-25CC-B64C-A156-7C03B92EF921}" dt="2025-08-06T15:57:34.099" v="25" actId="14100"/>
          <ac:spMkLst>
            <pc:docMk/>
            <pc:sldMk cId="3564297559" sldId="1809"/>
            <ac:spMk id="20" creationId="{1EE53EF7-D437-A24F-D800-EA3DA9C6C517}"/>
          </ac:spMkLst>
        </pc:spChg>
        <pc:graphicFrameChg chg="add mod modGraphic">
          <ac:chgData name="Laura Snell" userId="S::lsnell@arc.gov::d530a450-35f2-4f3d-8e13-fe29881554a6" providerId="AD" clId="Web-{0A5CCC16-25CC-B64C-A156-7C03B92EF921}" dt="2025-08-07T19:45:19.623" v="132" actId="1076"/>
          <ac:graphicFrameMkLst>
            <pc:docMk/>
            <pc:sldMk cId="3564297559" sldId="1809"/>
            <ac:graphicFrameMk id="6" creationId="{2B001D02-7D7D-2603-6337-AB5D86FDE012}"/>
          </ac:graphicFrameMkLst>
        </pc:graphicFrameChg>
      </pc:sldChg>
    </pc:docChg>
  </pc:docChgLst>
  <pc:docChgLst>
    <pc:chgData name="Laura Snell" userId="S::lsnell@arc.gov::d530a450-35f2-4f3d-8e13-fe29881554a6" providerId="AD" clId="Web-{5532A727-6997-3F80-06D4-E0C3989BEAA9}"/>
    <pc:docChg chg="addSld delSld modSld sldOrd addMainMaster">
      <pc:chgData name="Laura Snell" userId="S::lsnell@arc.gov::d530a450-35f2-4f3d-8e13-fe29881554a6" providerId="AD" clId="Web-{5532A727-6997-3F80-06D4-E0C3989BEAA9}" dt="2023-08-16T12:43:21.268" v="322" actId="20577"/>
      <pc:docMkLst>
        <pc:docMk/>
      </pc:docMkLst>
      <pc:sldChg chg="modSp">
        <pc:chgData name="Laura Snell" userId="S::lsnell@arc.gov::d530a450-35f2-4f3d-8e13-fe29881554a6" providerId="AD" clId="Web-{5532A727-6997-3F80-06D4-E0C3989BEAA9}" dt="2023-08-16T11:52:00.978" v="106" actId="1076"/>
        <pc:sldMkLst>
          <pc:docMk/>
          <pc:sldMk cId="1799658459" sldId="302"/>
        </pc:sldMkLst>
      </pc:sldChg>
      <pc:sldChg chg="ord">
        <pc:chgData name="Laura Snell" userId="S::lsnell@arc.gov::d530a450-35f2-4f3d-8e13-fe29881554a6" providerId="AD" clId="Web-{5532A727-6997-3F80-06D4-E0C3989BEAA9}" dt="2023-08-16T11:53:55.948" v="107"/>
        <pc:sldMkLst>
          <pc:docMk/>
          <pc:sldMk cId="2625718702" sldId="407"/>
        </pc:sldMkLst>
      </pc:sldChg>
      <pc:sldChg chg="ord">
        <pc:chgData name="Laura Snell" userId="S::lsnell@arc.gov::d530a450-35f2-4f3d-8e13-fe29881554a6" providerId="AD" clId="Web-{5532A727-6997-3F80-06D4-E0C3989BEAA9}" dt="2023-08-16T12:20:15.891" v="308"/>
        <pc:sldMkLst>
          <pc:docMk/>
          <pc:sldMk cId="3990047198" sldId="1411"/>
        </pc:sldMkLst>
      </pc:sldChg>
      <pc:sldChg chg="modSp new">
        <pc:chgData name="Laura Snell" userId="S::lsnell@arc.gov::d530a450-35f2-4f3d-8e13-fe29881554a6" providerId="AD" clId="Web-{5532A727-6997-3F80-06D4-E0C3989BEAA9}" dt="2023-08-16T11:51:04.399" v="97" actId="20577"/>
        <pc:sldMkLst>
          <pc:docMk/>
          <pc:sldMk cId="2651787772" sldId="1413"/>
        </pc:sldMkLst>
      </pc:sldChg>
      <pc:sldChg chg="add">
        <pc:chgData name="Laura Snell" userId="S::lsnell@arc.gov::d530a450-35f2-4f3d-8e13-fe29881554a6" providerId="AD" clId="Web-{5532A727-6997-3F80-06D4-E0C3989BEAA9}" dt="2023-08-16T11:54:09.636" v="108"/>
        <pc:sldMkLst>
          <pc:docMk/>
          <pc:sldMk cId="703421821" sldId="1414"/>
        </pc:sldMkLst>
      </pc:sldChg>
      <pc:sldChg chg="delSp add del">
        <pc:chgData name="Laura Snell" userId="S::lsnell@arc.gov::d530a450-35f2-4f3d-8e13-fe29881554a6" providerId="AD" clId="Web-{5532A727-6997-3F80-06D4-E0C3989BEAA9}" dt="2023-08-16T12:00:41.579" v="116"/>
        <pc:sldMkLst>
          <pc:docMk/>
          <pc:sldMk cId="2182418412" sldId="1415"/>
        </pc:sldMkLst>
      </pc:sldChg>
      <pc:sldChg chg="addSp delSp modSp new del">
        <pc:chgData name="Laura Snell" userId="S::lsnell@arc.gov::d530a450-35f2-4f3d-8e13-fe29881554a6" providerId="AD" clId="Web-{5532A727-6997-3F80-06D4-E0C3989BEAA9}" dt="2023-08-16T12:15:24.809" v="245"/>
        <pc:sldMkLst>
          <pc:docMk/>
          <pc:sldMk cId="3560843693" sldId="1416"/>
        </pc:sldMkLst>
      </pc:sldChg>
      <pc:sldChg chg="new del">
        <pc:chgData name="Laura Snell" userId="S::lsnell@arc.gov::d530a450-35f2-4f3d-8e13-fe29881554a6" providerId="AD" clId="Web-{5532A727-6997-3F80-06D4-E0C3989BEAA9}" dt="2023-08-16T12:00:26.375" v="112"/>
        <pc:sldMkLst>
          <pc:docMk/>
          <pc:sldMk cId="3766540908" sldId="1416"/>
        </pc:sldMkLst>
      </pc:sldChg>
      <pc:sldChg chg="add">
        <pc:chgData name="Laura Snell" userId="S::lsnell@arc.gov::d530a450-35f2-4f3d-8e13-fe29881554a6" providerId="AD" clId="Web-{5532A727-6997-3F80-06D4-E0C3989BEAA9}" dt="2023-08-16T12:15:22.449" v="243"/>
        <pc:sldMkLst>
          <pc:docMk/>
          <pc:sldMk cId="775177094" sldId="1417"/>
        </pc:sldMkLst>
      </pc:sldChg>
      <pc:sldChg chg="addSp delSp modSp add mod modClrScheme chgLayout">
        <pc:chgData name="Laura Snell" userId="S::lsnell@arc.gov::d530a450-35f2-4f3d-8e13-fe29881554a6" providerId="AD" clId="Web-{5532A727-6997-3F80-06D4-E0C3989BEAA9}" dt="2023-08-16T12:43:21.268" v="322" actId="20577"/>
        <pc:sldMkLst>
          <pc:docMk/>
          <pc:sldMk cId="2956604355" sldId="1418"/>
        </pc:sldMkLst>
      </pc:sldChg>
      <pc:sldMasterChg chg="add addSldLayout">
        <pc:chgData name="Laura Snell" userId="S::lsnell@arc.gov::d530a450-35f2-4f3d-8e13-fe29881554a6" providerId="AD" clId="Web-{5532A727-6997-3F80-06D4-E0C3989BEAA9}" dt="2023-08-16T11:54:09.636" v="108"/>
        <pc:sldMasterMkLst>
          <pc:docMk/>
          <pc:sldMasterMk cId="2871953977" sldId="2147483845"/>
        </pc:sldMasterMkLst>
        <pc:sldLayoutChg chg="add">
          <pc:chgData name="Laura Snell" userId="S::lsnell@arc.gov::d530a450-35f2-4f3d-8e13-fe29881554a6" providerId="AD" clId="Web-{5532A727-6997-3F80-06D4-E0C3989BEAA9}" dt="2023-08-16T11:54:09.636" v="108"/>
          <pc:sldLayoutMkLst>
            <pc:docMk/>
            <pc:sldMasterMk cId="2871953977" sldId="2147483845"/>
            <pc:sldLayoutMk cId="125253749" sldId="2147483846"/>
          </pc:sldLayoutMkLst>
        </pc:sldLayoutChg>
        <pc:sldLayoutChg chg="add">
          <pc:chgData name="Laura Snell" userId="S::lsnell@arc.gov::d530a450-35f2-4f3d-8e13-fe29881554a6" providerId="AD" clId="Web-{5532A727-6997-3F80-06D4-E0C3989BEAA9}" dt="2023-08-16T11:54:09.636" v="108"/>
          <pc:sldLayoutMkLst>
            <pc:docMk/>
            <pc:sldMasterMk cId="2871953977" sldId="2147483845"/>
            <pc:sldLayoutMk cId="978472833" sldId="2147483847"/>
          </pc:sldLayoutMkLst>
        </pc:sldLayoutChg>
        <pc:sldLayoutChg chg="add">
          <pc:chgData name="Laura Snell" userId="S::lsnell@arc.gov::d530a450-35f2-4f3d-8e13-fe29881554a6" providerId="AD" clId="Web-{5532A727-6997-3F80-06D4-E0C3989BEAA9}" dt="2023-08-16T11:54:09.636" v="108"/>
          <pc:sldLayoutMkLst>
            <pc:docMk/>
            <pc:sldMasterMk cId="2871953977" sldId="2147483845"/>
            <pc:sldLayoutMk cId="3882038343" sldId="2147483848"/>
          </pc:sldLayoutMkLst>
        </pc:sldLayoutChg>
        <pc:sldLayoutChg chg="add">
          <pc:chgData name="Laura Snell" userId="S::lsnell@arc.gov::d530a450-35f2-4f3d-8e13-fe29881554a6" providerId="AD" clId="Web-{5532A727-6997-3F80-06D4-E0C3989BEAA9}" dt="2023-08-16T11:54:09.636" v="108"/>
          <pc:sldLayoutMkLst>
            <pc:docMk/>
            <pc:sldMasterMk cId="2871953977" sldId="2147483845"/>
            <pc:sldLayoutMk cId="3056755447" sldId="2147483849"/>
          </pc:sldLayoutMkLst>
        </pc:sldLayoutChg>
        <pc:sldLayoutChg chg="add">
          <pc:chgData name="Laura Snell" userId="S::lsnell@arc.gov::d530a450-35f2-4f3d-8e13-fe29881554a6" providerId="AD" clId="Web-{5532A727-6997-3F80-06D4-E0C3989BEAA9}" dt="2023-08-16T11:54:09.636" v="108"/>
          <pc:sldLayoutMkLst>
            <pc:docMk/>
            <pc:sldMasterMk cId="2871953977" sldId="2147483845"/>
            <pc:sldLayoutMk cId="2823492154" sldId="2147483850"/>
          </pc:sldLayoutMkLst>
        </pc:sldLayoutChg>
        <pc:sldLayoutChg chg="add">
          <pc:chgData name="Laura Snell" userId="S::lsnell@arc.gov::d530a450-35f2-4f3d-8e13-fe29881554a6" providerId="AD" clId="Web-{5532A727-6997-3F80-06D4-E0C3989BEAA9}" dt="2023-08-16T11:54:09.636" v="108"/>
          <pc:sldLayoutMkLst>
            <pc:docMk/>
            <pc:sldMasterMk cId="2871953977" sldId="2147483845"/>
            <pc:sldLayoutMk cId="1305086112" sldId="2147483851"/>
          </pc:sldLayoutMkLst>
        </pc:sldLayoutChg>
        <pc:sldLayoutChg chg="add">
          <pc:chgData name="Laura Snell" userId="S::lsnell@arc.gov::d530a450-35f2-4f3d-8e13-fe29881554a6" providerId="AD" clId="Web-{5532A727-6997-3F80-06D4-E0C3989BEAA9}" dt="2023-08-16T11:54:09.636" v="108"/>
          <pc:sldLayoutMkLst>
            <pc:docMk/>
            <pc:sldMasterMk cId="2871953977" sldId="2147483845"/>
            <pc:sldLayoutMk cId="1472856647" sldId="2147483852"/>
          </pc:sldLayoutMkLst>
        </pc:sldLayoutChg>
        <pc:sldLayoutChg chg="add">
          <pc:chgData name="Laura Snell" userId="S::lsnell@arc.gov::d530a450-35f2-4f3d-8e13-fe29881554a6" providerId="AD" clId="Web-{5532A727-6997-3F80-06D4-E0C3989BEAA9}" dt="2023-08-16T11:54:09.636" v="108"/>
          <pc:sldLayoutMkLst>
            <pc:docMk/>
            <pc:sldMasterMk cId="2871953977" sldId="2147483845"/>
            <pc:sldLayoutMk cId="3915525445" sldId="2147483853"/>
          </pc:sldLayoutMkLst>
        </pc:sldLayoutChg>
        <pc:sldLayoutChg chg="add">
          <pc:chgData name="Laura Snell" userId="S::lsnell@arc.gov::d530a450-35f2-4f3d-8e13-fe29881554a6" providerId="AD" clId="Web-{5532A727-6997-3F80-06D4-E0C3989BEAA9}" dt="2023-08-16T11:54:09.636" v="108"/>
          <pc:sldLayoutMkLst>
            <pc:docMk/>
            <pc:sldMasterMk cId="2871953977" sldId="2147483845"/>
            <pc:sldLayoutMk cId="1399564746" sldId="2147483854"/>
          </pc:sldLayoutMkLst>
        </pc:sldLayoutChg>
        <pc:sldLayoutChg chg="add">
          <pc:chgData name="Laura Snell" userId="S::lsnell@arc.gov::d530a450-35f2-4f3d-8e13-fe29881554a6" providerId="AD" clId="Web-{5532A727-6997-3F80-06D4-E0C3989BEAA9}" dt="2023-08-16T11:54:09.636" v="108"/>
          <pc:sldLayoutMkLst>
            <pc:docMk/>
            <pc:sldMasterMk cId="2871953977" sldId="2147483845"/>
            <pc:sldLayoutMk cId="373224789" sldId="2147483855"/>
          </pc:sldLayoutMkLst>
        </pc:sldLayoutChg>
        <pc:sldLayoutChg chg="add">
          <pc:chgData name="Laura Snell" userId="S::lsnell@arc.gov::d530a450-35f2-4f3d-8e13-fe29881554a6" providerId="AD" clId="Web-{5532A727-6997-3F80-06D4-E0C3989BEAA9}" dt="2023-08-16T11:54:09.636" v="108"/>
          <pc:sldLayoutMkLst>
            <pc:docMk/>
            <pc:sldMasterMk cId="2871953977" sldId="2147483845"/>
            <pc:sldLayoutMk cId="3866533308" sldId="2147483856"/>
          </pc:sldLayoutMkLst>
        </pc:sldLayoutChg>
        <pc:sldLayoutChg chg="add">
          <pc:chgData name="Laura Snell" userId="S::lsnell@arc.gov::d530a450-35f2-4f3d-8e13-fe29881554a6" providerId="AD" clId="Web-{5532A727-6997-3F80-06D4-E0C3989BEAA9}" dt="2023-08-16T11:54:09.636" v="108"/>
          <pc:sldLayoutMkLst>
            <pc:docMk/>
            <pc:sldMasterMk cId="2871953977" sldId="2147483845"/>
            <pc:sldLayoutMk cId="3732409244" sldId="2147483857"/>
          </pc:sldLayoutMkLst>
        </pc:sldLayoutChg>
        <pc:sldLayoutChg chg="add">
          <pc:chgData name="Laura Snell" userId="S::lsnell@arc.gov::d530a450-35f2-4f3d-8e13-fe29881554a6" providerId="AD" clId="Web-{5532A727-6997-3F80-06D4-E0C3989BEAA9}" dt="2023-08-16T11:54:09.636" v="108"/>
          <pc:sldLayoutMkLst>
            <pc:docMk/>
            <pc:sldMasterMk cId="2871953977" sldId="2147483845"/>
            <pc:sldLayoutMk cId="1304631494" sldId="2147483858"/>
          </pc:sldLayoutMkLst>
        </pc:sldLayoutChg>
        <pc:sldLayoutChg chg="add">
          <pc:chgData name="Laura Snell" userId="S::lsnell@arc.gov::d530a450-35f2-4f3d-8e13-fe29881554a6" providerId="AD" clId="Web-{5532A727-6997-3F80-06D4-E0C3989BEAA9}" dt="2023-08-16T11:54:09.636" v="108"/>
          <pc:sldLayoutMkLst>
            <pc:docMk/>
            <pc:sldMasterMk cId="2871953977" sldId="2147483845"/>
            <pc:sldLayoutMk cId="1855393556" sldId="2147483859"/>
          </pc:sldLayoutMkLst>
        </pc:sldLayoutChg>
        <pc:sldLayoutChg chg="add">
          <pc:chgData name="Laura Snell" userId="S::lsnell@arc.gov::d530a450-35f2-4f3d-8e13-fe29881554a6" providerId="AD" clId="Web-{5532A727-6997-3F80-06D4-E0C3989BEAA9}" dt="2023-08-16T11:54:09.636" v="108"/>
          <pc:sldLayoutMkLst>
            <pc:docMk/>
            <pc:sldMasterMk cId="2871953977" sldId="2147483845"/>
            <pc:sldLayoutMk cId="3435272300" sldId="2147483860"/>
          </pc:sldLayoutMkLst>
        </pc:sldLayoutChg>
        <pc:sldLayoutChg chg="add">
          <pc:chgData name="Laura Snell" userId="S::lsnell@arc.gov::d530a450-35f2-4f3d-8e13-fe29881554a6" providerId="AD" clId="Web-{5532A727-6997-3F80-06D4-E0C3989BEAA9}" dt="2023-08-16T11:54:09.636" v="108"/>
          <pc:sldLayoutMkLst>
            <pc:docMk/>
            <pc:sldMasterMk cId="2871953977" sldId="2147483845"/>
            <pc:sldLayoutMk cId="221703145" sldId="2147483861"/>
          </pc:sldLayoutMkLst>
        </pc:sldLayoutChg>
        <pc:sldLayoutChg chg="add">
          <pc:chgData name="Laura Snell" userId="S::lsnell@arc.gov::d530a450-35f2-4f3d-8e13-fe29881554a6" providerId="AD" clId="Web-{5532A727-6997-3F80-06D4-E0C3989BEAA9}" dt="2023-08-16T11:54:09.636" v="108"/>
          <pc:sldLayoutMkLst>
            <pc:docMk/>
            <pc:sldMasterMk cId="2871953977" sldId="2147483845"/>
            <pc:sldLayoutMk cId="2345760091" sldId="2147483862"/>
          </pc:sldLayoutMkLst>
        </pc:sldLayoutChg>
        <pc:sldLayoutChg chg="add">
          <pc:chgData name="Laura Snell" userId="S::lsnell@arc.gov::d530a450-35f2-4f3d-8e13-fe29881554a6" providerId="AD" clId="Web-{5532A727-6997-3F80-06D4-E0C3989BEAA9}" dt="2023-08-16T11:54:09.636" v="108"/>
          <pc:sldLayoutMkLst>
            <pc:docMk/>
            <pc:sldMasterMk cId="2871953977" sldId="2147483845"/>
            <pc:sldLayoutMk cId="859070559" sldId="2147483863"/>
          </pc:sldLayoutMkLst>
        </pc:sldLayoutChg>
        <pc:sldLayoutChg chg="add">
          <pc:chgData name="Laura Snell" userId="S::lsnell@arc.gov::d530a450-35f2-4f3d-8e13-fe29881554a6" providerId="AD" clId="Web-{5532A727-6997-3F80-06D4-E0C3989BEAA9}" dt="2023-08-16T11:54:09.636" v="108"/>
          <pc:sldLayoutMkLst>
            <pc:docMk/>
            <pc:sldMasterMk cId="2871953977" sldId="2147483845"/>
            <pc:sldLayoutMk cId="874080927" sldId="2147483864"/>
          </pc:sldLayoutMkLst>
        </pc:sldLayoutChg>
        <pc:sldLayoutChg chg="add">
          <pc:chgData name="Laura Snell" userId="S::lsnell@arc.gov::d530a450-35f2-4f3d-8e13-fe29881554a6" providerId="AD" clId="Web-{5532A727-6997-3F80-06D4-E0C3989BEAA9}" dt="2023-08-16T11:54:09.636" v="108"/>
          <pc:sldLayoutMkLst>
            <pc:docMk/>
            <pc:sldMasterMk cId="2871953977" sldId="2147483845"/>
            <pc:sldLayoutMk cId="3528490951" sldId="2147483865"/>
          </pc:sldLayoutMkLst>
        </pc:sldLayoutChg>
        <pc:sldLayoutChg chg="add">
          <pc:chgData name="Laura Snell" userId="S::lsnell@arc.gov::d530a450-35f2-4f3d-8e13-fe29881554a6" providerId="AD" clId="Web-{5532A727-6997-3F80-06D4-E0C3989BEAA9}" dt="2023-08-16T11:54:09.636" v="108"/>
          <pc:sldLayoutMkLst>
            <pc:docMk/>
            <pc:sldMasterMk cId="2871953977" sldId="2147483845"/>
            <pc:sldLayoutMk cId="1237893619" sldId="2147483866"/>
          </pc:sldLayoutMkLst>
        </pc:sldLayoutChg>
        <pc:sldLayoutChg chg="add">
          <pc:chgData name="Laura Snell" userId="S::lsnell@arc.gov::d530a450-35f2-4f3d-8e13-fe29881554a6" providerId="AD" clId="Web-{5532A727-6997-3F80-06D4-E0C3989BEAA9}" dt="2023-08-16T11:54:09.636" v="108"/>
          <pc:sldLayoutMkLst>
            <pc:docMk/>
            <pc:sldMasterMk cId="2871953977" sldId="2147483845"/>
            <pc:sldLayoutMk cId="2721575888" sldId="2147483867"/>
          </pc:sldLayoutMkLst>
        </pc:sldLayoutChg>
        <pc:sldLayoutChg chg="add">
          <pc:chgData name="Laura Snell" userId="S::lsnell@arc.gov::d530a450-35f2-4f3d-8e13-fe29881554a6" providerId="AD" clId="Web-{5532A727-6997-3F80-06D4-E0C3989BEAA9}" dt="2023-08-16T11:54:09.636" v="108"/>
          <pc:sldLayoutMkLst>
            <pc:docMk/>
            <pc:sldMasterMk cId="2871953977" sldId="2147483845"/>
            <pc:sldLayoutMk cId="2114132451" sldId="2147483868"/>
          </pc:sldLayoutMkLst>
        </pc:sldLayoutChg>
        <pc:sldLayoutChg chg="add">
          <pc:chgData name="Laura Snell" userId="S::lsnell@arc.gov::d530a450-35f2-4f3d-8e13-fe29881554a6" providerId="AD" clId="Web-{5532A727-6997-3F80-06D4-E0C3989BEAA9}" dt="2023-08-16T11:54:09.636" v="108"/>
          <pc:sldLayoutMkLst>
            <pc:docMk/>
            <pc:sldMasterMk cId="2871953977" sldId="2147483845"/>
            <pc:sldLayoutMk cId="3391971086" sldId="2147483869"/>
          </pc:sldLayoutMkLst>
        </pc:sldLayoutChg>
        <pc:sldLayoutChg chg="add">
          <pc:chgData name="Laura Snell" userId="S::lsnell@arc.gov::d530a450-35f2-4f3d-8e13-fe29881554a6" providerId="AD" clId="Web-{5532A727-6997-3F80-06D4-E0C3989BEAA9}" dt="2023-08-16T11:54:09.636" v="108"/>
          <pc:sldLayoutMkLst>
            <pc:docMk/>
            <pc:sldMasterMk cId="2871953977" sldId="2147483845"/>
            <pc:sldLayoutMk cId="3693343819" sldId="2147483870"/>
          </pc:sldLayoutMkLst>
        </pc:sldLayoutChg>
        <pc:sldLayoutChg chg="add">
          <pc:chgData name="Laura Snell" userId="S::lsnell@arc.gov::d530a450-35f2-4f3d-8e13-fe29881554a6" providerId="AD" clId="Web-{5532A727-6997-3F80-06D4-E0C3989BEAA9}" dt="2023-08-16T11:54:09.636" v="108"/>
          <pc:sldLayoutMkLst>
            <pc:docMk/>
            <pc:sldMasterMk cId="2871953977" sldId="2147483845"/>
            <pc:sldLayoutMk cId="1154055094" sldId="2147483871"/>
          </pc:sldLayoutMkLst>
        </pc:sldLayoutChg>
        <pc:sldLayoutChg chg="add">
          <pc:chgData name="Laura Snell" userId="S::lsnell@arc.gov::d530a450-35f2-4f3d-8e13-fe29881554a6" providerId="AD" clId="Web-{5532A727-6997-3F80-06D4-E0C3989BEAA9}" dt="2023-08-16T11:54:09.636" v="108"/>
          <pc:sldLayoutMkLst>
            <pc:docMk/>
            <pc:sldMasterMk cId="2871953977" sldId="2147483845"/>
            <pc:sldLayoutMk cId="3798631498" sldId="2147483872"/>
          </pc:sldLayoutMkLst>
        </pc:sldLayoutChg>
        <pc:sldLayoutChg chg="add">
          <pc:chgData name="Laura Snell" userId="S::lsnell@arc.gov::d530a450-35f2-4f3d-8e13-fe29881554a6" providerId="AD" clId="Web-{5532A727-6997-3F80-06D4-E0C3989BEAA9}" dt="2023-08-16T11:54:09.636" v="108"/>
          <pc:sldLayoutMkLst>
            <pc:docMk/>
            <pc:sldMasterMk cId="2871953977" sldId="2147483845"/>
            <pc:sldLayoutMk cId="3055687699" sldId="2147483873"/>
          </pc:sldLayoutMkLst>
        </pc:sldLayoutChg>
        <pc:sldLayoutChg chg="add">
          <pc:chgData name="Laura Snell" userId="S::lsnell@arc.gov::d530a450-35f2-4f3d-8e13-fe29881554a6" providerId="AD" clId="Web-{5532A727-6997-3F80-06D4-E0C3989BEAA9}" dt="2023-08-16T11:54:09.636" v="108"/>
          <pc:sldLayoutMkLst>
            <pc:docMk/>
            <pc:sldMasterMk cId="2871953977" sldId="2147483845"/>
            <pc:sldLayoutMk cId="2047093818" sldId="2147483874"/>
          </pc:sldLayoutMkLst>
        </pc:sldLayoutChg>
        <pc:sldLayoutChg chg="add">
          <pc:chgData name="Laura Snell" userId="S::lsnell@arc.gov::d530a450-35f2-4f3d-8e13-fe29881554a6" providerId="AD" clId="Web-{5532A727-6997-3F80-06D4-E0C3989BEAA9}" dt="2023-08-16T11:54:09.636" v="108"/>
          <pc:sldLayoutMkLst>
            <pc:docMk/>
            <pc:sldMasterMk cId="2871953977" sldId="2147483845"/>
            <pc:sldLayoutMk cId="3990129620" sldId="2147483875"/>
          </pc:sldLayoutMkLst>
        </pc:sldLayoutChg>
        <pc:sldLayoutChg chg="add">
          <pc:chgData name="Laura Snell" userId="S::lsnell@arc.gov::d530a450-35f2-4f3d-8e13-fe29881554a6" providerId="AD" clId="Web-{5532A727-6997-3F80-06D4-E0C3989BEAA9}" dt="2023-08-16T11:54:09.636" v="108"/>
          <pc:sldLayoutMkLst>
            <pc:docMk/>
            <pc:sldMasterMk cId="2871953977" sldId="2147483845"/>
            <pc:sldLayoutMk cId="2890033433" sldId="2147483907"/>
          </pc:sldLayoutMkLst>
        </pc:sldLayoutChg>
        <pc:sldLayoutChg chg="add">
          <pc:chgData name="Laura Snell" userId="S::lsnell@arc.gov::d530a450-35f2-4f3d-8e13-fe29881554a6" providerId="AD" clId="Web-{5532A727-6997-3F80-06D4-E0C3989BEAA9}" dt="2023-08-16T11:54:09.636" v="108"/>
          <pc:sldLayoutMkLst>
            <pc:docMk/>
            <pc:sldMasterMk cId="2871953977" sldId="2147483845"/>
            <pc:sldLayoutMk cId="4164625699" sldId="2147483908"/>
          </pc:sldLayoutMkLst>
        </pc:sldLayoutChg>
        <pc:sldLayoutChg chg="add">
          <pc:chgData name="Laura Snell" userId="S::lsnell@arc.gov::d530a450-35f2-4f3d-8e13-fe29881554a6" providerId="AD" clId="Web-{5532A727-6997-3F80-06D4-E0C3989BEAA9}" dt="2023-08-16T11:54:09.636" v="108"/>
          <pc:sldLayoutMkLst>
            <pc:docMk/>
            <pc:sldMasterMk cId="2871953977" sldId="2147483845"/>
            <pc:sldLayoutMk cId="2345760091" sldId="2147483955"/>
          </pc:sldLayoutMkLst>
        </pc:sldLayoutChg>
      </pc:sldMasterChg>
    </pc:docChg>
  </pc:docChgLst>
  <pc:docChgLst>
    <pc:chgData name="Laura Snell" userId="S::lsnell@arc.gov::d530a450-35f2-4f3d-8e13-fe29881554a6" providerId="AD" clId="Web-{279AF9D8-7962-7273-3C6A-3BB25C2E5475}"/>
    <pc:docChg chg="modSld">
      <pc:chgData name="Laura Snell" userId="S::lsnell@arc.gov::d530a450-35f2-4f3d-8e13-fe29881554a6" providerId="AD" clId="Web-{279AF9D8-7962-7273-3C6A-3BB25C2E5475}" dt="2023-09-15T13:38:57.158" v="12"/>
      <pc:docMkLst>
        <pc:docMk/>
      </pc:docMkLst>
    </pc:docChg>
  </pc:docChgLst>
  <pc:docChgLst>
    <pc:chgData name="Lexi Oliva" userId="S::loliva@arc.gov::25d7ad71-e1f5-490a-b971-88e35b101504" providerId="AD" clId="Web-{85191ECF-8688-B576-E18C-7E0AEE148F88}"/>
    <pc:docChg chg="modSld">
      <pc:chgData name="Lexi Oliva" userId="S::loliva@arc.gov::25d7ad71-e1f5-490a-b971-88e35b101504" providerId="AD" clId="Web-{85191ECF-8688-B576-E18C-7E0AEE148F88}" dt="2023-09-18T17:42:50.990" v="4" actId="20577"/>
      <pc:docMkLst>
        <pc:docMk/>
      </pc:docMkLst>
      <pc:sldChg chg="modSp">
        <pc:chgData name="Lexi Oliva" userId="S::loliva@arc.gov::25d7ad71-e1f5-490a-b971-88e35b101504" providerId="AD" clId="Web-{85191ECF-8688-B576-E18C-7E0AEE148F88}" dt="2023-09-18T17:42:50.990" v="4" actId="20577"/>
        <pc:sldMkLst>
          <pc:docMk/>
          <pc:sldMk cId="968755432" sldId="1412"/>
        </pc:sldMkLst>
      </pc:sldChg>
    </pc:docChg>
  </pc:docChgLst>
  <pc:docChgLst>
    <pc:chgData name="Mary Moran" userId="457b2066-e2a9-450a-9647-b49427c186e1" providerId="ADAL" clId="{4077188A-7BFD-416D-8051-AB5F1B0F00F1}"/>
    <pc:docChg chg="modSld sldOrd">
      <pc:chgData name="Mary Moran" userId="457b2066-e2a9-450a-9647-b49427c186e1" providerId="ADAL" clId="{4077188A-7BFD-416D-8051-AB5F1B0F00F1}" dt="2023-12-30T17:07:33.848" v="1"/>
      <pc:docMkLst>
        <pc:docMk/>
      </pc:docMkLst>
      <pc:sldChg chg="ord">
        <pc:chgData name="Mary Moran" userId="457b2066-e2a9-450a-9647-b49427c186e1" providerId="ADAL" clId="{4077188A-7BFD-416D-8051-AB5F1B0F00F1}" dt="2023-12-30T17:07:33.848" v="1"/>
        <pc:sldMkLst>
          <pc:docMk/>
          <pc:sldMk cId="43552149" sldId="1440"/>
        </pc:sldMkLst>
      </pc:sldChg>
    </pc:docChg>
  </pc:docChgLst>
  <pc:docChgLst>
    <pc:chgData name="Laura Snell" userId="S::lsnell@arc.gov::d530a450-35f2-4f3d-8e13-fe29881554a6" providerId="AD" clId="Web-{149ADAFC-A95D-0241-C263-991381BAE253}"/>
    <pc:docChg chg="delSld modSld">
      <pc:chgData name="Laura Snell" userId="S::lsnell@arc.gov::d530a450-35f2-4f3d-8e13-fe29881554a6" providerId="AD" clId="Web-{149ADAFC-A95D-0241-C263-991381BAE253}" dt="2023-03-13T13:54:40.572" v="38"/>
      <pc:docMkLst>
        <pc:docMk/>
      </pc:docMkLst>
      <pc:sldChg chg="addSp delSp modSp">
        <pc:chgData name="Laura Snell" userId="S::lsnell@arc.gov::d530a450-35f2-4f3d-8e13-fe29881554a6" providerId="AD" clId="Web-{149ADAFC-A95D-0241-C263-991381BAE253}" dt="2023-03-13T13:53:10.523" v="35" actId="20577"/>
        <pc:sldMkLst>
          <pc:docMk/>
          <pc:sldMk cId="3584929829" sldId="277"/>
        </pc:sldMkLst>
      </pc:sldChg>
      <pc:sldChg chg="del">
        <pc:chgData name="Laura Snell" userId="S::lsnell@arc.gov::d530a450-35f2-4f3d-8e13-fe29881554a6" providerId="AD" clId="Web-{149ADAFC-A95D-0241-C263-991381BAE253}" dt="2023-03-13T13:53:19.507" v="36"/>
        <pc:sldMkLst>
          <pc:docMk/>
          <pc:sldMk cId="3682639868" sldId="410"/>
        </pc:sldMkLst>
      </pc:sldChg>
      <pc:sldChg chg="del">
        <pc:chgData name="Laura Snell" userId="S::lsnell@arc.gov::d530a450-35f2-4f3d-8e13-fe29881554a6" providerId="AD" clId="Web-{149ADAFC-A95D-0241-C263-991381BAE253}" dt="2023-03-13T13:54:40.572" v="38"/>
        <pc:sldMkLst>
          <pc:docMk/>
          <pc:sldMk cId="3786517094" sldId="1399"/>
        </pc:sldMkLst>
      </pc:sldChg>
      <pc:sldChg chg="del">
        <pc:chgData name="Laura Snell" userId="S::lsnell@arc.gov::d530a450-35f2-4f3d-8e13-fe29881554a6" providerId="AD" clId="Web-{149ADAFC-A95D-0241-C263-991381BAE253}" dt="2023-03-13T13:52:33.835" v="0"/>
        <pc:sldMkLst>
          <pc:docMk/>
          <pc:sldMk cId="3463548793" sldId="1409"/>
        </pc:sldMkLst>
      </pc:sldChg>
      <pc:sldChg chg="del">
        <pc:chgData name="Laura Snell" userId="S::lsnell@arc.gov::d530a450-35f2-4f3d-8e13-fe29881554a6" providerId="AD" clId="Web-{149ADAFC-A95D-0241-C263-991381BAE253}" dt="2023-03-13T13:54:26.790" v="37"/>
        <pc:sldMkLst>
          <pc:docMk/>
          <pc:sldMk cId="2496865561" sldId="1410"/>
        </pc:sldMkLst>
      </pc:sldChg>
    </pc:docChg>
  </pc:docChgLst>
  <pc:docChgLst>
    <pc:chgData name="Laura Snell" userId="S::lsnell@arc.gov::d530a450-35f2-4f3d-8e13-fe29881554a6" providerId="AD" clId="Web-{893EBD0F-D14E-A81D-98CC-A096B04C0B95}"/>
    <pc:docChg chg="addSld modSld">
      <pc:chgData name="Laura Snell" userId="S::lsnell@arc.gov::d530a450-35f2-4f3d-8e13-fe29881554a6" providerId="AD" clId="Web-{893EBD0F-D14E-A81D-98CC-A096B04C0B95}" dt="2023-05-05T11:17:03.725" v="770" actId="20577"/>
      <pc:docMkLst>
        <pc:docMk/>
      </pc:docMkLst>
      <pc:sldChg chg="modSp">
        <pc:chgData name="Laura Snell" userId="S::lsnell@arc.gov::d530a450-35f2-4f3d-8e13-fe29881554a6" providerId="AD" clId="Web-{893EBD0F-D14E-A81D-98CC-A096B04C0B95}" dt="2023-05-05T11:17:03.725" v="770" actId="20577"/>
        <pc:sldMkLst>
          <pc:docMk/>
          <pc:sldMk cId="1163926431" sldId="324"/>
        </pc:sldMkLst>
      </pc:sldChg>
      <pc:sldChg chg="addSp delSp modSp new">
        <pc:chgData name="Laura Snell" userId="S::lsnell@arc.gov::d530a450-35f2-4f3d-8e13-fe29881554a6" providerId="AD" clId="Web-{893EBD0F-D14E-A81D-98CC-A096B04C0B95}" dt="2023-05-05T11:16:20.521" v="761" actId="1076"/>
        <pc:sldMkLst>
          <pc:docMk/>
          <pc:sldMk cId="968755432" sldId="1412"/>
        </pc:sldMkLst>
      </pc:sldChg>
    </pc:docChg>
  </pc:docChgLst>
  <pc:docChgLst>
    <pc:chgData name="Chris Hodes" userId="S::chodes@arc.gov::57c294f7-d25b-41fb-8b61-0b56c4399a4f" providerId="AD" clId="Web-{6F73F3AE-95A5-6251-2FF3-7461509734F5}"/>
    <pc:docChg chg="modSld">
      <pc:chgData name="Chris Hodes" userId="S::chodes@arc.gov::57c294f7-d25b-41fb-8b61-0b56c4399a4f" providerId="AD" clId="Web-{6F73F3AE-95A5-6251-2FF3-7461509734F5}" dt="2023-09-18T19:13:48.898" v="36" actId="20577"/>
      <pc:docMkLst>
        <pc:docMk/>
      </pc:docMkLst>
    </pc:docChg>
  </pc:docChgLst>
  <pc:docChgLst>
    <pc:chgData name="Lexi Oliva" userId="S::loliva@arc.gov::25d7ad71-e1f5-490a-b971-88e35b101504" providerId="AD" clId="Web-{977FE648-387A-266A-2EA0-DAFC0295106B}"/>
    <pc:docChg chg="addSld modSld sldOrd">
      <pc:chgData name="Lexi Oliva" userId="S::loliva@arc.gov::25d7ad71-e1f5-490a-b971-88e35b101504" providerId="AD" clId="Web-{977FE648-387A-266A-2EA0-DAFC0295106B}" dt="2025-04-01T14:00:27.150" v="19" actId="1076"/>
      <pc:docMkLst>
        <pc:docMk/>
      </pc:docMkLst>
      <pc:sldChg chg="modSp">
        <pc:chgData name="Lexi Oliva" userId="S::loliva@arc.gov::25d7ad71-e1f5-490a-b971-88e35b101504" providerId="AD" clId="Web-{977FE648-387A-266A-2EA0-DAFC0295106B}" dt="2025-04-01T14:00:07.400" v="17" actId="14100"/>
        <pc:sldMkLst>
          <pc:docMk/>
          <pc:sldMk cId="1074524677" sldId="1471"/>
        </pc:sldMkLst>
      </pc:sldChg>
      <pc:sldChg chg="add">
        <pc:chgData name="Lexi Oliva" userId="S::loliva@arc.gov::25d7ad71-e1f5-490a-b971-88e35b101504" providerId="AD" clId="Web-{977FE648-387A-266A-2EA0-DAFC0295106B}" dt="2025-04-01T13:56:07.276" v="0"/>
        <pc:sldMkLst>
          <pc:docMk/>
          <pc:sldMk cId="566136775" sldId="1769"/>
        </pc:sldMkLst>
      </pc:sldChg>
    </pc:docChg>
  </pc:docChgLst>
  <pc:docChgLst>
    <pc:chgData name="Chris Hodes" userId="S::chodes@arc.gov::57c294f7-d25b-41fb-8b61-0b56c4399a4f" providerId="AD" clId="Web-{82FA3E10-DE05-060C-829E-76BABD4BD5EC}"/>
    <pc:docChg chg="modSld">
      <pc:chgData name="Chris Hodes" userId="S::chodes@arc.gov::57c294f7-d25b-41fb-8b61-0b56c4399a4f" providerId="AD" clId="Web-{82FA3E10-DE05-060C-829E-76BABD4BD5EC}" dt="2023-09-15T13:45:33.772" v="3"/>
      <pc:docMkLst>
        <pc:docMk/>
      </pc:docMkLst>
    </pc:docChg>
  </pc:docChgLst>
  <pc:docChgLst>
    <pc:chgData name="Lexi Oliva" userId="S::loliva@arc.gov::25d7ad71-e1f5-490a-b971-88e35b101504" providerId="AD" clId="Web-{A3A8FC30-3752-08FF-0775-5228B8886F2D}"/>
    <pc:docChg chg="modSld sldOrd">
      <pc:chgData name="Lexi Oliva" userId="S::loliva@arc.gov::25d7ad71-e1f5-490a-b971-88e35b101504" providerId="AD" clId="Web-{A3A8FC30-3752-08FF-0775-5228B8886F2D}" dt="2023-08-24T14:33:09.174" v="5" actId="20577"/>
      <pc:docMkLst>
        <pc:docMk/>
      </pc:docMkLst>
    </pc:docChg>
  </pc:docChgLst>
  <pc:docChgLst>
    <pc:chgData name="Laura Snell" userId="S::lsnell@arc.gov::d530a450-35f2-4f3d-8e13-fe29881554a6" providerId="AD" clId="Web-{D3BAF80E-ED6A-6D0F-8A0C-50D9863F6ECB}"/>
    <pc:docChg chg="addSld delSld modSld sldOrd">
      <pc:chgData name="Laura Snell" userId="S::lsnell@arc.gov::d530a450-35f2-4f3d-8e13-fe29881554a6" providerId="AD" clId="Web-{D3BAF80E-ED6A-6D0F-8A0C-50D9863F6ECB}" dt="2025-03-10T13:33:55.870" v="2891"/>
      <pc:docMkLst>
        <pc:docMk/>
      </pc:docMkLst>
      <pc:sldChg chg="modSp">
        <pc:chgData name="Laura Snell" userId="S::lsnell@arc.gov::d530a450-35f2-4f3d-8e13-fe29881554a6" providerId="AD" clId="Web-{D3BAF80E-ED6A-6D0F-8A0C-50D9863F6ECB}" dt="2025-03-10T11:45:08.184" v="2703" actId="20577"/>
        <pc:sldMkLst>
          <pc:docMk/>
          <pc:sldMk cId="3892995891" sldId="311"/>
        </pc:sldMkLst>
      </pc:sldChg>
      <pc:sldChg chg="modSp">
        <pc:chgData name="Laura Snell" userId="S::lsnell@arc.gov::d530a450-35f2-4f3d-8e13-fe29881554a6" providerId="AD" clId="Web-{D3BAF80E-ED6A-6D0F-8A0C-50D9863F6ECB}" dt="2025-03-10T13:27:17.956" v="2763" actId="20577"/>
        <pc:sldMkLst>
          <pc:docMk/>
          <pc:sldMk cId="1582020438" sldId="416"/>
        </pc:sldMkLst>
      </pc:sldChg>
      <pc:sldChg chg="modSp">
        <pc:chgData name="Laura Snell" userId="S::lsnell@arc.gov::d530a450-35f2-4f3d-8e13-fe29881554a6" providerId="AD" clId="Web-{D3BAF80E-ED6A-6D0F-8A0C-50D9863F6ECB}" dt="2025-03-10T11:45:26.246" v="2707" actId="20577"/>
        <pc:sldMkLst>
          <pc:docMk/>
          <pc:sldMk cId="333703186" sldId="418"/>
        </pc:sldMkLst>
      </pc:sldChg>
      <pc:sldChg chg="addSp delSp modSp modNotes">
        <pc:chgData name="Laura Snell" userId="S::lsnell@arc.gov::d530a450-35f2-4f3d-8e13-fe29881554a6" providerId="AD" clId="Web-{D3BAF80E-ED6A-6D0F-8A0C-50D9863F6ECB}" dt="2025-03-10T11:32:08.648" v="2593"/>
        <pc:sldMkLst>
          <pc:docMk/>
          <pc:sldMk cId="294499288" sldId="1404"/>
        </pc:sldMkLst>
      </pc:sldChg>
      <pc:sldChg chg="modSp modNotes">
        <pc:chgData name="Laura Snell" userId="S::lsnell@arc.gov::d530a450-35f2-4f3d-8e13-fe29881554a6" providerId="AD" clId="Web-{D3BAF80E-ED6A-6D0F-8A0C-50D9863F6ECB}" dt="2025-03-10T11:42:48.170" v="2679" actId="14100"/>
        <pc:sldMkLst>
          <pc:docMk/>
          <pc:sldMk cId="968755432" sldId="1412"/>
        </pc:sldMkLst>
      </pc:sldChg>
      <pc:sldChg chg="addSp delSp modSp mod modClrScheme chgLayout">
        <pc:chgData name="Laura Snell" userId="S::lsnell@arc.gov::d530a450-35f2-4f3d-8e13-fe29881554a6" providerId="AD" clId="Web-{D3BAF80E-ED6A-6D0F-8A0C-50D9863F6ECB}" dt="2025-03-07T20:48:14.117" v="2379" actId="14100"/>
        <pc:sldMkLst>
          <pc:docMk/>
          <pc:sldMk cId="2383156830" sldId="1420"/>
        </pc:sldMkLst>
      </pc:sldChg>
      <pc:sldChg chg="addSp delSp modSp mod setBg">
        <pc:chgData name="Laura Snell" userId="S::lsnell@arc.gov::d530a450-35f2-4f3d-8e13-fe29881554a6" providerId="AD" clId="Web-{D3BAF80E-ED6A-6D0F-8A0C-50D9863F6ECB}" dt="2025-03-07T20:44:25.656" v="2353"/>
        <pc:sldMkLst>
          <pc:docMk/>
          <pc:sldMk cId="1852379444" sldId="1421"/>
        </pc:sldMkLst>
      </pc:sldChg>
      <pc:sldChg chg="addSp delSp modSp mod setBg">
        <pc:chgData name="Laura Snell" userId="S::lsnell@arc.gov::d530a450-35f2-4f3d-8e13-fe29881554a6" providerId="AD" clId="Web-{D3BAF80E-ED6A-6D0F-8A0C-50D9863F6ECB}" dt="2025-03-07T20:45:33.236" v="2363"/>
        <pc:sldMkLst>
          <pc:docMk/>
          <pc:sldMk cId="2385295467" sldId="1422"/>
        </pc:sldMkLst>
      </pc:sldChg>
      <pc:sldChg chg="addSp delSp modSp mod setBg">
        <pc:chgData name="Laura Snell" userId="S::lsnell@arc.gov::d530a450-35f2-4f3d-8e13-fe29881554a6" providerId="AD" clId="Web-{D3BAF80E-ED6A-6D0F-8A0C-50D9863F6ECB}" dt="2025-03-07T20:46:37.973" v="2372"/>
        <pc:sldMkLst>
          <pc:docMk/>
          <pc:sldMk cId="2417557624" sldId="1423"/>
        </pc:sldMkLst>
      </pc:sldChg>
      <pc:sldChg chg="addSp delSp modSp mod setBg modClrScheme chgLayout">
        <pc:chgData name="Laura Snell" userId="S::lsnell@arc.gov::d530a450-35f2-4f3d-8e13-fe29881554a6" providerId="AD" clId="Web-{D3BAF80E-ED6A-6D0F-8A0C-50D9863F6ECB}" dt="2025-03-07T20:41:18.196" v="2328"/>
        <pc:sldMkLst>
          <pc:docMk/>
          <pc:sldMk cId="3606311243" sldId="1424"/>
        </pc:sldMkLst>
      </pc:sldChg>
      <pc:sldChg chg="modSp modNotes">
        <pc:chgData name="Laura Snell" userId="S::lsnell@arc.gov::d530a450-35f2-4f3d-8e13-fe29881554a6" providerId="AD" clId="Web-{D3BAF80E-ED6A-6D0F-8A0C-50D9863F6ECB}" dt="2025-03-10T13:33:55.870" v="2891"/>
        <pc:sldMkLst>
          <pc:docMk/>
          <pc:sldMk cId="3807376335" sldId="1450"/>
        </pc:sldMkLst>
      </pc:sldChg>
      <pc:sldChg chg="del">
        <pc:chgData name="Laura Snell" userId="S::lsnell@arc.gov::d530a450-35f2-4f3d-8e13-fe29881554a6" providerId="AD" clId="Web-{D3BAF80E-ED6A-6D0F-8A0C-50D9863F6ECB}" dt="2025-03-07T19:14:05.719" v="1346"/>
        <pc:sldMkLst>
          <pc:docMk/>
          <pc:sldMk cId="2432623404" sldId="1456"/>
        </pc:sldMkLst>
      </pc:sldChg>
      <pc:sldChg chg="add modNotes">
        <pc:chgData name="Laura Snell" userId="S::lsnell@arc.gov::d530a450-35f2-4f3d-8e13-fe29881554a6" providerId="AD" clId="Web-{D3BAF80E-ED6A-6D0F-8A0C-50D9863F6ECB}" dt="2025-03-07T18:19:22.529" v="965"/>
        <pc:sldMkLst>
          <pc:docMk/>
          <pc:sldMk cId="787983553" sldId="1469"/>
        </pc:sldMkLst>
      </pc:sldChg>
      <pc:sldChg chg="add del">
        <pc:chgData name="Laura Snell" userId="S::lsnell@arc.gov::d530a450-35f2-4f3d-8e13-fe29881554a6" providerId="AD" clId="Web-{D3BAF80E-ED6A-6D0F-8A0C-50D9863F6ECB}" dt="2025-03-07T18:28:39.382" v="1211"/>
        <pc:sldMkLst>
          <pc:docMk/>
          <pc:sldMk cId="3187657117" sldId="1470"/>
        </pc:sldMkLst>
      </pc:sldChg>
      <pc:sldChg chg="addSp delSp modSp new mod ord modClrScheme chgLayout modNotes">
        <pc:chgData name="Laura Snell" userId="S::lsnell@arc.gov::d530a450-35f2-4f3d-8e13-fe29881554a6" providerId="AD" clId="Web-{D3BAF80E-ED6A-6D0F-8A0C-50D9863F6ECB}" dt="2025-03-10T11:34:35.474" v="2622"/>
        <pc:sldMkLst>
          <pc:docMk/>
          <pc:sldMk cId="1074524677" sldId="1471"/>
        </pc:sldMkLst>
      </pc:sldChg>
    </pc:docChg>
  </pc:docChgLst>
  <pc:docChgLst>
    <pc:chgData name="Laura Snell" userId="S::lsnell@arc.gov::d530a450-35f2-4f3d-8e13-fe29881554a6" providerId="AD" clId="Web-{100B3A95-EB46-7732-9489-CF9E8EE99EF6}"/>
    <pc:docChg chg="modSld">
      <pc:chgData name="Laura Snell" userId="S::lsnell@arc.gov::d530a450-35f2-4f3d-8e13-fe29881554a6" providerId="AD" clId="Web-{100B3A95-EB46-7732-9489-CF9E8EE99EF6}" dt="2023-09-21T15:40:54.556" v="126"/>
      <pc:docMkLst>
        <pc:docMk/>
      </pc:docMkLst>
    </pc:docChg>
  </pc:docChgLst>
  <pc:docChgLst>
    <pc:chgData name="Lexi Oliva" userId="S::loliva@arc.gov::25d7ad71-e1f5-490a-b971-88e35b101504" providerId="AD" clId="Web-{68A5900C-101B-0D76-79D2-D3B764232BE7}"/>
    <pc:docChg chg="addSld delSld modSld sldOrd">
      <pc:chgData name="Lexi Oliva" userId="S::loliva@arc.gov::25d7ad71-e1f5-490a-b971-88e35b101504" providerId="AD" clId="Web-{68A5900C-101B-0D76-79D2-D3B764232BE7}" dt="2023-09-25T17:36:33.930" v="3" actId="1076"/>
      <pc:docMkLst>
        <pc:docMk/>
      </pc:docMkLst>
      <pc:sldChg chg="add del">
        <pc:chgData name="Lexi Oliva" userId="S::loliva@arc.gov::25d7ad71-e1f5-490a-b971-88e35b101504" providerId="AD" clId="Web-{68A5900C-101B-0D76-79D2-D3B764232BE7}" dt="2023-09-25T17:28:56.892" v="1"/>
        <pc:sldMkLst>
          <pc:docMk/>
          <pc:sldMk cId="4046367293" sldId="1459"/>
        </pc:sldMkLst>
      </pc:sldChg>
    </pc:docChg>
  </pc:docChgLst>
  <pc:docChgLst>
    <pc:chgData name="Laura Snell" userId="S::lsnell@arc.gov::d530a450-35f2-4f3d-8e13-fe29881554a6" providerId="AD" clId="Web-{BE9A8226-7EEF-853B-380F-FA55AD8634A0}"/>
    <pc:docChg chg="addSld delSld modSld sldOrd">
      <pc:chgData name="Laura Snell" userId="S::lsnell@arc.gov::d530a450-35f2-4f3d-8e13-fe29881554a6" providerId="AD" clId="Web-{BE9A8226-7EEF-853B-380F-FA55AD8634A0}" dt="2024-10-03T13:01:33.873" v="1698" actId="20577"/>
      <pc:docMkLst>
        <pc:docMk/>
      </pc:docMkLst>
      <pc:sldChg chg="modSp">
        <pc:chgData name="Laura Snell" userId="S::lsnell@arc.gov::d530a450-35f2-4f3d-8e13-fe29881554a6" providerId="AD" clId="Web-{BE9A8226-7EEF-853B-380F-FA55AD8634A0}" dt="2024-10-03T13:01:33.873" v="1698" actId="20577"/>
        <pc:sldMkLst>
          <pc:docMk/>
          <pc:sldMk cId="1163926431" sldId="324"/>
        </pc:sldMkLst>
      </pc:sldChg>
      <pc:sldChg chg="modSp modNotes">
        <pc:chgData name="Laura Snell" userId="S::lsnell@arc.gov::d530a450-35f2-4f3d-8e13-fe29881554a6" providerId="AD" clId="Web-{BE9A8226-7EEF-853B-380F-FA55AD8634A0}" dt="2024-10-03T12:37:48.597" v="1394" actId="1076"/>
        <pc:sldMkLst>
          <pc:docMk/>
          <pc:sldMk cId="1582020438" sldId="416"/>
        </pc:sldMkLst>
      </pc:sldChg>
      <pc:sldChg chg="addSp delSp modSp mod modClrScheme chgLayout modNotes">
        <pc:chgData name="Laura Snell" userId="S::lsnell@arc.gov::d530a450-35f2-4f3d-8e13-fe29881554a6" providerId="AD" clId="Web-{BE9A8226-7EEF-853B-380F-FA55AD8634A0}" dt="2024-10-03T12:22:04.412" v="1047"/>
        <pc:sldMkLst>
          <pc:docMk/>
          <pc:sldMk cId="2471105698" sldId="1407"/>
        </pc:sldMkLst>
      </pc:sldChg>
      <pc:sldChg chg="addSp delSp modSp mod ord modClrScheme chgLayout">
        <pc:chgData name="Laura Snell" userId="S::lsnell@arc.gov::d530a450-35f2-4f3d-8e13-fe29881554a6" providerId="AD" clId="Web-{BE9A8226-7EEF-853B-380F-FA55AD8634A0}" dt="2024-10-03T12:49:09.094" v="1425" actId="1076"/>
        <pc:sldMkLst>
          <pc:docMk/>
          <pc:sldMk cId="3950011597" sldId="1408"/>
        </pc:sldMkLst>
      </pc:sldChg>
      <pc:sldChg chg="addSp delSp modSp mod modClrScheme chgLayout">
        <pc:chgData name="Laura Snell" userId="S::lsnell@arc.gov::d530a450-35f2-4f3d-8e13-fe29881554a6" providerId="AD" clId="Web-{BE9A8226-7EEF-853B-380F-FA55AD8634A0}" dt="2024-10-03T12:56:46.671" v="1682" actId="1076"/>
        <pc:sldMkLst>
          <pc:docMk/>
          <pc:sldMk cId="3417314964" sldId="1444"/>
        </pc:sldMkLst>
      </pc:sldChg>
      <pc:sldChg chg="ord modNotes">
        <pc:chgData name="Laura Snell" userId="S::lsnell@arc.gov::d530a450-35f2-4f3d-8e13-fe29881554a6" providerId="AD" clId="Web-{BE9A8226-7EEF-853B-380F-FA55AD8634A0}" dt="2024-10-03T12:56:42.109" v="1681"/>
        <pc:sldMkLst>
          <pc:docMk/>
          <pc:sldMk cId="2454573529" sldId="1459"/>
        </pc:sldMkLst>
      </pc:sldChg>
      <pc:sldChg chg="modSp add">
        <pc:chgData name="Laura Snell" userId="S::lsnell@arc.gov::d530a450-35f2-4f3d-8e13-fe29881554a6" providerId="AD" clId="Web-{BE9A8226-7EEF-853B-380F-FA55AD8634A0}" dt="2024-10-03T12:46:19.923" v="1401" actId="20577"/>
        <pc:sldMkLst>
          <pc:docMk/>
          <pc:sldMk cId="1207691343" sldId="1464"/>
        </pc:sldMkLst>
      </pc:sldChg>
      <pc:sldChg chg="new del">
        <pc:chgData name="Laura Snell" userId="S::lsnell@arc.gov::d530a450-35f2-4f3d-8e13-fe29881554a6" providerId="AD" clId="Web-{BE9A8226-7EEF-853B-380F-FA55AD8634A0}" dt="2024-10-03T11:55:46.822" v="265"/>
        <pc:sldMkLst>
          <pc:docMk/>
          <pc:sldMk cId="1667379814" sldId="1464"/>
        </pc:sldMkLst>
      </pc:sldChg>
      <pc:sldChg chg="add">
        <pc:chgData name="Laura Snell" userId="S::lsnell@arc.gov::d530a450-35f2-4f3d-8e13-fe29881554a6" providerId="AD" clId="Web-{BE9A8226-7EEF-853B-380F-FA55AD8634A0}" dt="2024-10-03T12:45:55.970" v="1397"/>
        <pc:sldMkLst>
          <pc:docMk/>
          <pc:sldMk cId="2526620004" sldId="1465"/>
        </pc:sldMkLst>
      </pc:sldChg>
      <pc:sldChg chg="add">
        <pc:chgData name="Laura Snell" userId="S::lsnell@arc.gov::d530a450-35f2-4f3d-8e13-fe29881554a6" providerId="AD" clId="Web-{BE9A8226-7EEF-853B-380F-FA55AD8634A0}" dt="2024-10-03T12:45:56.329" v="1398"/>
        <pc:sldMkLst>
          <pc:docMk/>
          <pc:sldMk cId="381205515" sldId="1466"/>
        </pc:sldMkLst>
      </pc:sldChg>
      <pc:sldChg chg="add">
        <pc:chgData name="Laura Snell" userId="S::lsnell@arc.gov::d530a450-35f2-4f3d-8e13-fe29881554a6" providerId="AD" clId="Web-{BE9A8226-7EEF-853B-380F-FA55AD8634A0}" dt="2024-10-03T12:45:56.501" v="1399"/>
        <pc:sldMkLst>
          <pc:docMk/>
          <pc:sldMk cId="1779610925" sldId="1467"/>
        </pc:sldMkLst>
      </pc:sldChg>
      <pc:sldMasterChg chg="addSldLayout">
        <pc:chgData name="Laura Snell" userId="S::lsnell@arc.gov::d530a450-35f2-4f3d-8e13-fe29881554a6" providerId="AD" clId="Web-{BE9A8226-7EEF-853B-380F-FA55AD8634A0}" dt="2024-10-03T12:45:55.798" v="1396"/>
        <pc:sldMasterMkLst>
          <pc:docMk/>
          <pc:sldMasterMk cId="0" sldId="2147483754"/>
        </pc:sldMasterMkLst>
        <pc:sldLayoutChg chg="add">
          <pc:chgData name="Laura Snell" userId="S::lsnell@arc.gov::d530a450-35f2-4f3d-8e13-fe29881554a6" providerId="AD" clId="Web-{BE9A8226-7EEF-853B-380F-FA55AD8634A0}" dt="2024-10-03T12:45:55.798" v="1396"/>
          <pc:sldLayoutMkLst>
            <pc:docMk/>
            <pc:sldMasterMk cId="0" sldId="2147483754"/>
            <pc:sldLayoutMk cId="2643683200" sldId="2147484108"/>
          </pc:sldLayoutMkLst>
        </pc:sldLayoutChg>
      </pc:sldMasterChg>
    </pc:docChg>
  </pc:docChgLst>
  <pc:docChgLst>
    <pc:chgData name="Laura Snell" userId="S::lsnell@arc.gov::d530a450-35f2-4f3d-8e13-fe29881554a6" providerId="AD" clId="Web-{590732A5-AF8C-D8DB-6170-CBC0CDCA7D55}"/>
    <pc:docChg chg="modSld">
      <pc:chgData name="Laura Snell" userId="S::lsnell@arc.gov::d530a450-35f2-4f3d-8e13-fe29881554a6" providerId="AD" clId="Web-{590732A5-AF8C-D8DB-6170-CBC0CDCA7D55}" dt="2025-05-01T16:59:37.293" v="3"/>
      <pc:docMkLst>
        <pc:docMk/>
      </pc:docMkLst>
      <pc:sldChg chg="modNotes">
        <pc:chgData name="Laura Snell" userId="S::lsnell@arc.gov::d530a450-35f2-4f3d-8e13-fe29881554a6" providerId="AD" clId="Web-{590732A5-AF8C-D8DB-6170-CBC0CDCA7D55}" dt="2025-05-01T16:59:37.293" v="3"/>
        <pc:sldMkLst>
          <pc:docMk/>
          <pc:sldMk cId="1779610925" sldId="1467"/>
        </pc:sldMkLst>
      </pc:sldChg>
    </pc:docChg>
  </pc:docChgLst>
  <pc:docChgLst>
    <pc:chgData name="Lexi Oliva" userId="S::loliva@arc.gov::25d7ad71-e1f5-490a-b971-88e35b101504" providerId="AD" clId="Web-{91C36621-82D4-7B16-6053-A7FA9136F400}"/>
    <pc:docChg chg="modSld">
      <pc:chgData name="Lexi Oliva" userId="S::loliva@arc.gov::25d7ad71-e1f5-490a-b971-88e35b101504" providerId="AD" clId="Web-{91C36621-82D4-7B16-6053-A7FA9136F400}" dt="2023-09-28T14:55:29.862" v="6"/>
      <pc:docMkLst>
        <pc:docMk/>
      </pc:docMkLst>
      <pc:sldChg chg="modNotes">
        <pc:chgData name="Lexi Oliva" userId="S::loliva@arc.gov::25d7ad71-e1f5-490a-b971-88e35b101504" providerId="AD" clId="Web-{91C36621-82D4-7B16-6053-A7FA9136F400}" dt="2023-09-28T14:55:24.753" v="4"/>
        <pc:sldMkLst>
          <pc:docMk/>
          <pc:sldMk cId="4069924514" sldId="1448"/>
        </pc:sldMkLst>
      </pc:sldChg>
    </pc:docChg>
  </pc:docChgLst>
  <pc:docChgLst>
    <pc:chgData name="Lexi Oliva" userId="S::loliva@arc.gov::25d7ad71-e1f5-490a-b971-88e35b101504" providerId="AD" clId="Web-{63DE5100-A358-BC77-1E85-F7FB2DE6B8EB}"/>
    <pc:docChg chg="addSld delSld modSld">
      <pc:chgData name="Lexi Oliva" userId="S::loliva@arc.gov::25d7ad71-e1f5-490a-b971-88e35b101504" providerId="AD" clId="Web-{63DE5100-A358-BC77-1E85-F7FB2DE6B8EB}" dt="2024-08-23T17:47:00.046" v="19" actId="20577"/>
      <pc:docMkLst>
        <pc:docMk/>
      </pc:docMkLst>
      <pc:sldChg chg="addSp delSp modSp">
        <pc:chgData name="Lexi Oliva" userId="S::loliva@arc.gov::25d7ad71-e1f5-490a-b971-88e35b101504" providerId="AD" clId="Web-{63DE5100-A358-BC77-1E85-F7FB2DE6B8EB}" dt="2024-08-23T17:41:09.090" v="3" actId="1076"/>
        <pc:sldMkLst>
          <pc:docMk/>
          <pc:sldMk cId="294499288" sldId="1404"/>
        </pc:sldMkLst>
      </pc:sldChg>
      <pc:sldChg chg="del">
        <pc:chgData name="Lexi Oliva" userId="S::loliva@arc.gov::25d7ad71-e1f5-490a-b971-88e35b101504" providerId="AD" clId="Web-{63DE5100-A358-BC77-1E85-F7FB2DE6B8EB}" dt="2024-08-23T17:45:03.295" v="5"/>
        <pc:sldMkLst>
          <pc:docMk/>
          <pc:sldMk cId="2651787772" sldId="1413"/>
        </pc:sldMkLst>
      </pc:sldChg>
      <pc:sldChg chg="modSp">
        <pc:chgData name="Lexi Oliva" userId="S::loliva@arc.gov::25d7ad71-e1f5-490a-b971-88e35b101504" providerId="AD" clId="Web-{63DE5100-A358-BC77-1E85-F7FB2DE6B8EB}" dt="2024-08-23T17:47:00.046" v="19" actId="20577"/>
        <pc:sldMkLst>
          <pc:docMk/>
          <pc:sldMk cId="4069924514" sldId="1448"/>
        </pc:sldMkLst>
      </pc:sldChg>
      <pc:sldChg chg="add">
        <pc:chgData name="Lexi Oliva" userId="S::loliva@arc.gov::25d7ad71-e1f5-490a-b971-88e35b101504" providerId="AD" clId="Web-{63DE5100-A358-BC77-1E85-F7FB2DE6B8EB}" dt="2024-08-23T17:44:57.107" v="4"/>
        <pc:sldMkLst>
          <pc:docMk/>
          <pc:sldMk cId="1875024264" sldId="1460"/>
        </pc:sldMkLst>
      </pc:sldChg>
    </pc:docChg>
  </pc:docChgLst>
  <pc:docChgLst>
    <pc:chgData name="Laura Snell" userId="S::lsnell@arc.gov::d530a450-35f2-4f3d-8e13-fe29881554a6" providerId="AD" clId="Web-{6AA500AF-BC37-48F5-A028-4B5B2A364D59}"/>
    <pc:docChg chg="addSld delSld modSld sldOrd addMainMaster delMainMaster modMainMaster">
      <pc:chgData name="Laura Snell" userId="S::lsnell@arc.gov::d530a450-35f2-4f3d-8e13-fe29881554a6" providerId="AD" clId="Web-{6AA500AF-BC37-48F5-A028-4B5B2A364D59}" dt="2023-08-19T21:09:57.790" v="3463"/>
      <pc:docMkLst>
        <pc:docMk/>
      </pc:docMkLst>
      <pc:sldChg chg="del ord">
        <pc:chgData name="Laura Snell" userId="S::lsnell@arc.gov::d530a450-35f2-4f3d-8e13-fe29881554a6" providerId="AD" clId="Web-{6AA500AF-BC37-48F5-A028-4B5B2A364D59}" dt="2023-08-19T20:16:31.875" v="2389"/>
        <pc:sldMkLst>
          <pc:docMk/>
          <pc:sldMk cId="2248472173" sldId="331"/>
        </pc:sldMkLst>
      </pc:sldChg>
      <pc:sldChg chg="del">
        <pc:chgData name="Laura Snell" userId="S::lsnell@arc.gov::d530a450-35f2-4f3d-8e13-fe29881554a6" providerId="AD" clId="Web-{6AA500AF-BC37-48F5-A028-4B5B2A364D59}" dt="2023-08-18T18:33:45.770" v="786"/>
        <pc:sldMkLst>
          <pc:docMk/>
          <pc:sldMk cId="2625718702" sldId="407"/>
        </pc:sldMkLst>
      </pc:sldChg>
      <pc:sldChg chg="del">
        <pc:chgData name="Laura Snell" userId="S::lsnell@arc.gov::d530a450-35f2-4f3d-8e13-fe29881554a6" providerId="AD" clId="Web-{6AA500AF-BC37-48F5-A028-4B5B2A364D59}" dt="2023-08-18T19:18:05.599" v="1260"/>
        <pc:sldMkLst>
          <pc:docMk/>
          <pc:sldMk cId="2844465631" sldId="408"/>
        </pc:sldMkLst>
      </pc:sldChg>
      <pc:sldChg chg="modNotes">
        <pc:chgData name="Laura Snell" userId="S::lsnell@arc.gov::d530a450-35f2-4f3d-8e13-fe29881554a6" providerId="AD" clId="Web-{6AA500AF-BC37-48F5-A028-4B5B2A364D59}" dt="2023-08-19T20:56:54.379" v="2914"/>
        <pc:sldMkLst>
          <pc:docMk/>
          <pc:sldMk cId="294499288" sldId="1404"/>
        </pc:sldMkLst>
      </pc:sldChg>
      <pc:sldChg chg="modSp">
        <pc:chgData name="Laura Snell" userId="S::lsnell@arc.gov::d530a450-35f2-4f3d-8e13-fe29881554a6" providerId="AD" clId="Web-{6AA500AF-BC37-48F5-A028-4B5B2A364D59}" dt="2023-08-19T16:35:46.797" v="2000" actId="1076"/>
        <pc:sldMkLst>
          <pc:docMk/>
          <pc:sldMk cId="2471105698" sldId="1407"/>
        </pc:sldMkLst>
      </pc:sldChg>
      <pc:sldChg chg="ord">
        <pc:chgData name="Laura Snell" userId="S::lsnell@arc.gov::d530a450-35f2-4f3d-8e13-fe29881554a6" providerId="AD" clId="Web-{6AA500AF-BC37-48F5-A028-4B5B2A364D59}" dt="2023-08-19T20:05:14.382" v="2057"/>
        <pc:sldMkLst>
          <pc:docMk/>
          <pc:sldMk cId="3950011597" sldId="1408"/>
        </pc:sldMkLst>
      </pc:sldChg>
      <pc:sldChg chg="modNotes">
        <pc:chgData name="Laura Snell" userId="S::lsnell@arc.gov::d530a450-35f2-4f3d-8e13-fe29881554a6" providerId="AD" clId="Web-{6AA500AF-BC37-48F5-A028-4B5B2A364D59}" dt="2023-08-19T21:09:57.790" v="3463"/>
        <pc:sldMkLst>
          <pc:docMk/>
          <pc:sldMk cId="3990047198" sldId="1411"/>
        </pc:sldMkLst>
      </pc:sldChg>
      <pc:sldChg chg="del ord">
        <pc:chgData name="Laura Snell" userId="S::lsnell@arc.gov::d530a450-35f2-4f3d-8e13-fe29881554a6" providerId="AD" clId="Web-{6AA500AF-BC37-48F5-A028-4B5B2A364D59}" dt="2023-08-18T18:35:08.834" v="788"/>
        <pc:sldMkLst>
          <pc:docMk/>
          <pc:sldMk cId="703421821" sldId="1414"/>
        </pc:sldMkLst>
      </pc:sldChg>
      <pc:sldChg chg="del">
        <pc:chgData name="Laura Snell" userId="S::lsnell@arc.gov::d530a450-35f2-4f3d-8e13-fe29881554a6" providerId="AD" clId="Web-{6AA500AF-BC37-48F5-A028-4B5B2A364D59}" dt="2023-08-18T15:09:19.512" v="0"/>
        <pc:sldMkLst>
          <pc:docMk/>
          <pc:sldMk cId="775177094" sldId="1417"/>
        </pc:sldMkLst>
      </pc:sldChg>
      <pc:sldChg chg="addSp delSp modSp mod setBg modClrScheme chgLayout modNotes">
        <pc:chgData name="Laura Snell" userId="S::lsnell@arc.gov::d530a450-35f2-4f3d-8e13-fe29881554a6" providerId="AD" clId="Web-{6AA500AF-BC37-48F5-A028-4B5B2A364D59}" dt="2023-08-19T21:00:10.677" v="3223"/>
        <pc:sldMkLst>
          <pc:docMk/>
          <pc:sldMk cId="2956604355" sldId="1418"/>
        </pc:sldMkLst>
      </pc:sldChg>
      <pc:sldChg chg="add del">
        <pc:chgData name="Laura Snell" userId="S::lsnell@arc.gov::d530a450-35f2-4f3d-8e13-fe29881554a6" providerId="AD" clId="Web-{6AA500AF-BC37-48F5-A028-4B5B2A364D59}" dt="2023-08-18T15:16:13.456" v="16"/>
        <pc:sldMkLst>
          <pc:docMk/>
          <pc:sldMk cId="921390496" sldId="1419"/>
        </pc:sldMkLst>
      </pc:sldChg>
      <pc:sldChg chg="modSp add del">
        <pc:chgData name="Laura Snell" userId="S::lsnell@arc.gov::d530a450-35f2-4f3d-8e13-fe29881554a6" providerId="AD" clId="Web-{6AA500AF-BC37-48F5-A028-4B5B2A364D59}" dt="2023-08-18T15:36:25.787" v="340"/>
        <pc:sldMkLst>
          <pc:docMk/>
          <pc:sldMk cId="1421735603" sldId="1419"/>
        </pc:sldMkLst>
      </pc:sldChg>
      <pc:sldChg chg="add del">
        <pc:chgData name="Laura Snell" userId="S::lsnell@arc.gov::d530a450-35f2-4f3d-8e13-fe29881554a6" providerId="AD" clId="Web-{6AA500AF-BC37-48F5-A028-4B5B2A364D59}" dt="2023-08-18T15:15:02.423" v="2"/>
        <pc:sldMkLst>
          <pc:docMk/>
          <pc:sldMk cId="3637771216" sldId="1419"/>
        </pc:sldMkLst>
      </pc:sldChg>
      <pc:sldChg chg="add del">
        <pc:chgData name="Laura Snell" userId="S::lsnell@arc.gov::d530a450-35f2-4f3d-8e13-fe29881554a6" providerId="AD" clId="Web-{6AA500AF-BC37-48F5-A028-4B5B2A364D59}" dt="2023-08-18T15:16:13.456" v="17"/>
        <pc:sldMkLst>
          <pc:docMk/>
          <pc:sldMk cId="652746841" sldId="1420"/>
        </pc:sldMkLst>
      </pc:sldChg>
      <pc:sldChg chg="modSp add">
        <pc:chgData name="Laura Snell" userId="S::lsnell@arc.gov::d530a450-35f2-4f3d-8e13-fe29881554a6" providerId="AD" clId="Web-{6AA500AF-BC37-48F5-A028-4B5B2A364D59}" dt="2023-08-18T15:39:10.306" v="361" actId="1076"/>
        <pc:sldMkLst>
          <pc:docMk/>
          <pc:sldMk cId="2383156830" sldId="1420"/>
        </pc:sldMkLst>
      </pc:sldChg>
      <pc:sldChg chg="add del">
        <pc:chgData name="Laura Snell" userId="S::lsnell@arc.gov::d530a450-35f2-4f3d-8e13-fe29881554a6" providerId="AD" clId="Web-{6AA500AF-BC37-48F5-A028-4B5B2A364D59}" dt="2023-08-18T15:16:13.456" v="18"/>
        <pc:sldMkLst>
          <pc:docMk/>
          <pc:sldMk cId="725899030" sldId="1421"/>
        </pc:sldMkLst>
      </pc:sldChg>
      <pc:sldChg chg="modSp add">
        <pc:chgData name="Laura Snell" userId="S::lsnell@arc.gov::d530a450-35f2-4f3d-8e13-fe29881554a6" providerId="AD" clId="Web-{6AA500AF-BC37-48F5-A028-4B5B2A364D59}" dt="2023-08-18T15:38:29.992" v="357" actId="1076"/>
        <pc:sldMkLst>
          <pc:docMk/>
          <pc:sldMk cId="1852379444" sldId="1421"/>
        </pc:sldMkLst>
      </pc:sldChg>
      <pc:sldChg chg="modSp add del">
        <pc:chgData name="Laura Snell" userId="S::lsnell@arc.gov::d530a450-35f2-4f3d-8e13-fe29881554a6" providerId="AD" clId="Web-{6AA500AF-BC37-48F5-A028-4B5B2A364D59}" dt="2023-08-18T15:16:13.456" v="19"/>
        <pc:sldMkLst>
          <pc:docMk/>
          <pc:sldMk cId="429201897" sldId="1422"/>
        </pc:sldMkLst>
      </pc:sldChg>
      <pc:sldChg chg="modSp add">
        <pc:chgData name="Laura Snell" userId="S::lsnell@arc.gov::d530a450-35f2-4f3d-8e13-fe29881554a6" providerId="AD" clId="Web-{6AA500AF-BC37-48F5-A028-4B5B2A364D59}" dt="2023-08-18T15:37:50.695" v="350" actId="1076"/>
        <pc:sldMkLst>
          <pc:docMk/>
          <pc:sldMk cId="2385295467" sldId="1422"/>
        </pc:sldMkLst>
      </pc:sldChg>
      <pc:sldChg chg="modSp add">
        <pc:chgData name="Laura Snell" userId="S::lsnell@arc.gov::d530a450-35f2-4f3d-8e13-fe29881554a6" providerId="AD" clId="Web-{6AA500AF-BC37-48F5-A028-4B5B2A364D59}" dt="2023-08-18T15:38:06.461" v="353" actId="1076"/>
        <pc:sldMkLst>
          <pc:docMk/>
          <pc:sldMk cId="2417557624" sldId="1423"/>
        </pc:sldMkLst>
      </pc:sldChg>
      <pc:sldChg chg="add del">
        <pc:chgData name="Laura Snell" userId="S::lsnell@arc.gov::d530a450-35f2-4f3d-8e13-fe29881554a6" providerId="AD" clId="Web-{6AA500AF-BC37-48F5-A028-4B5B2A364D59}" dt="2023-08-18T15:16:13.456" v="20"/>
        <pc:sldMkLst>
          <pc:docMk/>
          <pc:sldMk cId="3629241546" sldId="1423"/>
        </pc:sldMkLst>
      </pc:sldChg>
      <pc:sldChg chg="addSp delSp modSp new modNotes">
        <pc:chgData name="Laura Snell" userId="S::lsnell@arc.gov::d530a450-35f2-4f3d-8e13-fe29881554a6" providerId="AD" clId="Web-{6AA500AF-BC37-48F5-A028-4B5B2A364D59}" dt="2023-08-19T21:01:23.568" v="3364"/>
        <pc:sldMkLst>
          <pc:docMk/>
          <pc:sldMk cId="3606311243" sldId="1424"/>
        </pc:sldMkLst>
      </pc:sldChg>
      <pc:sldChg chg="modSp new del">
        <pc:chgData name="Laura Snell" userId="S::lsnell@arc.gov::d530a450-35f2-4f3d-8e13-fe29881554a6" providerId="AD" clId="Web-{6AA500AF-BC37-48F5-A028-4B5B2A364D59}" dt="2023-08-18T18:19:56.486" v="645"/>
        <pc:sldMkLst>
          <pc:docMk/>
          <pc:sldMk cId="4109119214" sldId="1425"/>
        </pc:sldMkLst>
      </pc:sldChg>
      <pc:sldChg chg="modSp new del ord">
        <pc:chgData name="Laura Snell" userId="S::lsnell@arc.gov::d530a450-35f2-4f3d-8e13-fe29881554a6" providerId="AD" clId="Web-{6AA500AF-BC37-48F5-A028-4B5B2A364D59}" dt="2023-08-18T18:19:37.798" v="641"/>
        <pc:sldMkLst>
          <pc:docMk/>
          <pc:sldMk cId="1299049656" sldId="1426"/>
        </pc:sldMkLst>
      </pc:sldChg>
      <pc:sldChg chg="modSp new del">
        <pc:chgData name="Laura Snell" userId="S::lsnell@arc.gov::d530a450-35f2-4f3d-8e13-fe29881554a6" providerId="AD" clId="Web-{6AA500AF-BC37-48F5-A028-4B5B2A364D59}" dt="2023-08-18T18:19:47.799" v="643"/>
        <pc:sldMkLst>
          <pc:docMk/>
          <pc:sldMk cId="1758989530" sldId="1427"/>
        </pc:sldMkLst>
      </pc:sldChg>
      <pc:sldChg chg="modSp new del">
        <pc:chgData name="Laura Snell" userId="S::lsnell@arc.gov::d530a450-35f2-4f3d-8e13-fe29881554a6" providerId="AD" clId="Web-{6AA500AF-BC37-48F5-A028-4B5B2A364D59}" dt="2023-08-18T18:20:06.955" v="647"/>
        <pc:sldMkLst>
          <pc:docMk/>
          <pc:sldMk cId="3915831326" sldId="1428"/>
        </pc:sldMkLst>
      </pc:sldChg>
      <pc:sldChg chg="addSp modSp new del">
        <pc:chgData name="Laura Snell" userId="S::lsnell@arc.gov::d530a450-35f2-4f3d-8e13-fe29881554a6" providerId="AD" clId="Web-{6AA500AF-BC37-48F5-A028-4B5B2A364D59}" dt="2023-08-18T18:20:14.627" v="649"/>
        <pc:sldMkLst>
          <pc:docMk/>
          <pc:sldMk cId="695818369" sldId="1429"/>
        </pc:sldMkLst>
      </pc:sldChg>
      <pc:sldChg chg="addSp delSp modSp new">
        <pc:chgData name="Laura Snell" userId="S::lsnell@arc.gov::d530a450-35f2-4f3d-8e13-fe29881554a6" providerId="AD" clId="Web-{6AA500AF-BC37-48F5-A028-4B5B2A364D59}" dt="2023-08-18T17:48:04.400" v="576" actId="1076"/>
        <pc:sldMkLst>
          <pc:docMk/>
          <pc:sldMk cId="2906477152" sldId="1430"/>
        </pc:sldMkLst>
      </pc:sldChg>
      <pc:sldChg chg="addSp delSp modSp new">
        <pc:chgData name="Laura Snell" userId="S::lsnell@arc.gov::d530a450-35f2-4f3d-8e13-fe29881554a6" providerId="AD" clId="Web-{6AA500AF-BC37-48F5-A028-4B5B2A364D59}" dt="2023-08-18T17:47:25.837" v="570" actId="1076"/>
        <pc:sldMkLst>
          <pc:docMk/>
          <pc:sldMk cId="3425283789" sldId="1431"/>
        </pc:sldMkLst>
      </pc:sldChg>
      <pc:sldChg chg="modSp add replId">
        <pc:chgData name="Laura Snell" userId="S::lsnell@arc.gov::d530a450-35f2-4f3d-8e13-fe29881554a6" providerId="AD" clId="Web-{6AA500AF-BC37-48F5-A028-4B5B2A364D59}" dt="2023-08-18T17:46:47.992" v="566" actId="1076"/>
        <pc:sldMkLst>
          <pc:docMk/>
          <pc:sldMk cId="4030844416" sldId="1432"/>
        </pc:sldMkLst>
      </pc:sldChg>
      <pc:sldChg chg="modSp add replId">
        <pc:chgData name="Laura Snell" userId="S::lsnell@arc.gov::d530a450-35f2-4f3d-8e13-fe29881554a6" providerId="AD" clId="Web-{6AA500AF-BC37-48F5-A028-4B5B2A364D59}" dt="2023-08-18T17:52:52.530" v="613" actId="1076"/>
        <pc:sldMkLst>
          <pc:docMk/>
          <pc:sldMk cId="1773404259" sldId="1433"/>
        </pc:sldMkLst>
      </pc:sldChg>
      <pc:sldChg chg="modSp add replId">
        <pc:chgData name="Laura Snell" userId="S::lsnell@arc.gov::d530a450-35f2-4f3d-8e13-fe29881554a6" providerId="AD" clId="Web-{6AA500AF-BC37-48F5-A028-4B5B2A364D59}" dt="2023-08-18T17:54:41.938" v="633" actId="1076"/>
        <pc:sldMkLst>
          <pc:docMk/>
          <pc:sldMk cId="3730710443" sldId="1434"/>
        </pc:sldMkLst>
      </pc:sldChg>
      <pc:sldChg chg="delSp modSp new ord">
        <pc:chgData name="Laura Snell" userId="S::lsnell@arc.gov::d530a450-35f2-4f3d-8e13-fe29881554a6" providerId="AD" clId="Web-{6AA500AF-BC37-48F5-A028-4B5B2A364D59}" dt="2023-08-19T21:08:14.805" v="3367"/>
        <pc:sldMkLst>
          <pc:docMk/>
          <pc:sldMk cId="1471271503" sldId="1435"/>
        </pc:sldMkLst>
      </pc:sldChg>
      <pc:sldChg chg="add ord replId">
        <pc:chgData name="Laura Snell" userId="S::lsnell@arc.gov::d530a450-35f2-4f3d-8e13-fe29881554a6" providerId="AD" clId="Web-{6AA500AF-BC37-48F5-A028-4B5B2A364D59}" dt="2023-08-19T21:08:03.148" v="3366"/>
        <pc:sldMkLst>
          <pc:docMk/>
          <pc:sldMk cId="2469738060" sldId="1436"/>
        </pc:sldMkLst>
      </pc:sldChg>
      <pc:sldChg chg="add ord replId">
        <pc:chgData name="Laura Snell" userId="S::lsnell@arc.gov::d530a450-35f2-4f3d-8e13-fe29881554a6" providerId="AD" clId="Web-{6AA500AF-BC37-48F5-A028-4B5B2A364D59}" dt="2023-08-19T21:07:51.258" v="3365"/>
        <pc:sldMkLst>
          <pc:docMk/>
          <pc:sldMk cId="2603182415" sldId="1437"/>
        </pc:sldMkLst>
      </pc:sldChg>
      <pc:sldChg chg="add ord replId">
        <pc:chgData name="Laura Snell" userId="S::lsnell@arc.gov::d530a450-35f2-4f3d-8e13-fe29881554a6" providerId="AD" clId="Web-{6AA500AF-BC37-48F5-A028-4B5B2A364D59}" dt="2023-08-19T21:08:24.742" v="3368"/>
        <pc:sldMkLst>
          <pc:docMk/>
          <pc:sldMk cId="1327788462" sldId="1438"/>
        </pc:sldMkLst>
      </pc:sldChg>
      <pc:sldChg chg="add ord replId">
        <pc:chgData name="Laura Snell" userId="S::lsnell@arc.gov::d530a450-35f2-4f3d-8e13-fe29881554a6" providerId="AD" clId="Web-{6AA500AF-BC37-48F5-A028-4B5B2A364D59}" dt="2023-08-19T21:08:35.492" v="3369"/>
        <pc:sldMkLst>
          <pc:docMk/>
          <pc:sldMk cId="2487075555" sldId="1439"/>
        </pc:sldMkLst>
      </pc:sldChg>
      <pc:sldChg chg="add">
        <pc:chgData name="Laura Snell" userId="S::lsnell@arc.gov::d530a450-35f2-4f3d-8e13-fe29881554a6" providerId="AD" clId="Web-{6AA500AF-BC37-48F5-A028-4B5B2A364D59}" dt="2023-08-18T19:17:49.114" v="1259"/>
        <pc:sldMkLst>
          <pc:docMk/>
          <pc:sldMk cId="43552149" sldId="1440"/>
        </pc:sldMkLst>
      </pc:sldChg>
      <pc:sldChg chg="new del">
        <pc:chgData name="Laura Snell" userId="S::lsnell@arc.gov::d530a450-35f2-4f3d-8e13-fe29881554a6" providerId="AD" clId="Web-{6AA500AF-BC37-48F5-A028-4B5B2A364D59}" dt="2023-08-18T19:19:17.569" v="1263"/>
        <pc:sldMkLst>
          <pc:docMk/>
          <pc:sldMk cId="501092601" sldId="1441"/>
        </pc:sldMkLst>
      </pc:sldChg>
      <pc:sldChg chg="addSp delSp modSp new ord modNotes">
        <pc:chgData name="Laura Snell" userId="S::lsnell@arc.gov::d530a450-35f2-4f3d-8e13-fe29881554a6" providerId="AD" clId="Web-{6AA500AF-BC37-48F5-A028-4B5B2A364D59}" dt="2023-08-19T20:58:02.552" v="3021"/>
        <pc:sldMkLst>
          <pc:docMk/>
          <pc:sldMk cId="1546088506" sldId="1442"/>
        </pc:sldMkLst>
      </pc:sldChg>
      <pc:sldChg chg="delSp new del">
        <pc:chgData name="Laura Snell" userId="S::lsnell@arc.gov::d530a450-35f2-4f3d-8e13-fe29881554a6" providerId="AD" clId="Web-{6AA500AF-BC37-48F5-A028-4B5B2A364D59}" dt="2023-08-19T20:06:51.883" v="2075"/>
        <pc:sldMkLst>
          <pc:docMk/>
          <pc:sldMk cId="10087466" sldId="1443"/>
        </pc:sldMkLst>
      </pc:sldChg>
      <pc:sldChg chg="add del replId">
        <pc:chgData name="Laura Snell" userId="S::lsnell@arc.gov::d530a450-35f2-4f3d-8e13-fe29881554a6" providerId="AD" clId="Web-{6AA500AF-BC37-48F5-A028-4B5B2A364D59}" dt="2023-08-18T19:23:13.122" v="1303"/>
        <pc:sldMkLst>
          <pc:docMk/>
          <pc:sldMk cId="3510957536" sldId="1443"/>
        </pc:sldMkLst>
      </pc:sldChg>
      <pc:sldChg chg="addSp delSp modSp new mod setBg modClrScheme chgLayout">
        <pc:chgData name="Laura Snell" userId="S::lsnell@arc.gov::d530a450-35f2-4f3d-8e13-fe29881554a6" providerId="AD" clId="Web-{6AA500AF-BC37-48F5-A028-4B5B2A364D59}" dt="2023-08-19T20:28:20.786" v="2600" actId="14100"/>
        <pc:sldMkLst>
          <pc:docMk/>
          <pc:sldMk cId="3417314964" sldId="1444"/>
        </pc:sldMkLst>
      </pc:sldChg>
      <pc:sldChg chg="modSp new del">
        <pc:chgData name="Laura Snell" userId="S::lsnell@arc.gov::d530a450-35f2-4f3d-8e13-fe29881554a6" providerId="AD" clId="Web-{6AA500AF-BC37-48F5-A028-4B5B2A364D59}" dt="2023-08-19T20:54:25.457" v="2726"/>
        <pc:sldMkLst>
          <pc:docMk/>
          <pc:sldMk cId="816351370" sldId="1446"/>
        </pc:sldMkLst>
      </pc:sldChg>
      <pc:sldChg chg="modSp new ord modNotes">
        <pc:chgData name="Laura Snell" userId="S::lsnell@arc.gov::d530a450-35f2-4f3d-8e13-fe29881554a6" providerId="AD" clId="Web-{6AA500AF-BC37-48F5-A028-4B5B2A364D59}" dt="2023-08-19T21:09:35.399" v="3444"/>
        <pc:sldMkLst>
          <pc:docMk/>
          <pc:sldMk cId="2782480927" sldId="1446"/>
        </pc:sldMkLst>
      </pc:sldChg>
      <pc:sldMasterChg chg="addSldLayout modSldLayout">
        <pc:chgData name="Laura Snell" userId="S::lsnell@arc.gov::d530a450-35f2-4f3d-8e13-fe29881554a6" providerId="AD" clId="Web-{6AA500AF-BC37-48F5-A028-4B5B2A364D59}" dt="2023-08-18T19:17:49.114" v="1259"/>
        <pc:sldMasterMkLst>
          <pc:docMk/>
          <pc:sldMasterMk cId="0" sldId="2147483754"/>
        </pc:sldMasterMkLst>
        <pc:sldLayoutChg chg="add">
          <pc:chgData name="Laura Snell" userId="S::lsnell@arc.gov::d530a450-35f2-4f3d-8e13-fe29881554a6" providerId="AD" clId="Web-{6AA500AF-BC37-48F5-A028-4B5B2A364D59}" dt="2023-08-18T19:17:49.114" v="1259"/>
          <pc:sldLayoutMkLst>
            <pc:docMk/>
            <pc:sldMasterMk cId="0" sldId="2147483754"/>
            <pc:sldLayoutMk cId="4247232026" sldId="2147483687"/>
          </pc:sldLayoutMkLst>
        </pc:sldLayoutChg>
        <pc:sldLayoutChg chg="add">
          <pc:chgData name="Laura Snell" userId="S::lsnell@arc.gov::d530a450-35f2-4f3d-8e13-fe29881554a6" providerId="AD" clId="Web-{6AA500AF-BC37-48F5-A028-4B5B2A364D59}" dt="2023-08-18T19:17:49.114" v="1259"/>
          <pc:sldLayoutMkLst>
            <pc:docMk/>
            <pc:sldMasterMk cId="0" sldId="2147483754"/>
            <pc:sldLayoutMk cId="2442192847" sldId="2147483696"/>
          </pc:sldLayoutMkLst>
        </pc:sldLayoutChg>
        <pc:sldLayoutChg chg="add">
          <pc:chgData name="Laura Snell" userId="S::lsnell@arc.gov::d530a450-35f2-4f3d-8e13-fe29881554a6" providerId="AD" clId="Web-{6AA500AF-BC37-48F5-A028-4B5B2A364D59}" dt="2023-08-18T19:17:49.114" v="1259"/>
          <pc:sldLayoutMkLst>
            <pc:docMk/>
            <pc:sldMasterMk cId="0" sldId="2147483754"/>
            <pc:sldLayoutMk cId="196173798" sldId="2147483697"/>
          </pc:sldLayoutMkLst>
        </pc:sldLayoutChg>
        <pc:sldLayoutChg chg="add">
          <pc:chgData name="Laura Snell" userId="S::lsnell@arc.gov::d530a450-35f2-4f3d-8e13-fe29881554a6" providerId="AD" clId="Web-{6AA500AF-BC37-48F5-A028-4B5B2A364D59}" dt="2023-08-18T19:17:49.114" v="1259"/>
          <pc:sldLayoutMkLst>
            <pc:docMk/>
            <pc:sldMasterMk cId="0" sldId="2147483754"/>
            <pc:sldLayoutMk cId="4002287099" sldId="2147483698"/>
          </pc:sldLayoutMkLst>
        </pc:sldLayoutChg>
        <pc:sldLayoutChg chg="add">
          <pc:chgData name="Laura Snell" userId="S::lsnell@arc.gov::d530a450-35f2-4f3d-8e13-fe29881554a6" providerId="AD" clId="Web-{6AA500AF-BC37-48F5-A028-4B5B2A364D59}" dt="2023-08-18T19:17:49.114" v="1259"/>
          <pc:sldLayoutMkLst>
            <pc:docMk/>
            <pc:sldMasterMk cId="0" sldId="2147483754"/>
            <pc:sldLayoutMk cId="283041030" sldId="2147483706"/>
          </pc:sldLayoutMkLst>
        </pc:sldLayoutChg>
        <pc:sldLayoutChg chg="add">
          <pc:chgData name="Laura Snell" userId="S::lsnell@arc.gov::d530a450-35f2-4f3d-8e13-fe29881554a6" providerId="AD" clId="Web-{6AA500AF-BC37-48F5-A028-4B5B2A364D59}" dt="2023-08-18T19:17:49.114" v="1259"/>
          <pc:sldLayoutMkLst>
            <pc:docMk/>
            <pc:sldMasterMk cId="0" sldId="2147483754"/>
            <pc:sldLayoutMk cId="2544701917" sldId="2147483707"/>
          </pc:sldLayoutMkLst>
        </pc:sldLayoutChg>
        <pc:sldLayoutChg chg="add">
          <pc:chgData name="Laura Snell" userId="S::lsnell@arc.gov::d530a450-35f2-4f3d-8e13-fe29881554a6" providerId="AD" clId="Web-{6AA500AF-BC37-48F5-A028-4B5B2A364D59}" dt="2023-08-18T19:17:49.114" v="1259"/>
          <pc:sldLayoutMkLst>
            <pc:docMk/>
            <pc:sldMasterMk cId="0" sldId="2147483754"/>
            <pc:sldLayoutMk cId="2421169545" sldId="2147483711"/>
          </pc:sldLayoutMkLst>
        </pc:sldLayoutChg>
        <pc:sldLayoutChg chg="add">
          <pc:chgData name="Laura Snell" userId="S::lsnell@arc.gov::d530a450-35f2-4f3d-8e13-fe29881554a6" providerId="AD" clId="Web-{6AA500AF-BC37-48F5-A028-4B5B2A364D59}" dt="2023-08-18T19:17:49.114" v="1259"/>
          <pc:sldLayoutMkLst>
            <pc:docMk/>
            <pc:sldMasterMk cId="0" sldId="2147483754"/>
            <pc:sldLayoutMk cId="884485225" sldId="2147483713"/>
          </pc:sldLayoutMkLst>
        </pc:sldLayoutChg>
        <pc:sldLayoutChg chg="add">
          <pc:chgData name="Laura Snell" userId="S::lsnell@arc.gov::d530a450-35f2-4f3d-8e13-fe29881554a6" providerId="AD" clId="Web-{6AA500AF-BC37-48F5-A028-4B5B2A364D59}" dt="2023-08-18T19:17:49.114" v="1259"/>
          <pc:sldLayoutMkLst>
            <pc:docMk/>
            <pc:sldMasterMk cId="0" sldId="2147483754"/>
            <pc:sldLayoutMk cId="823719990" sldId="2147483719"/>
          </pc:sldLayoutMkLst>
        </pc:sldLayoutChg>
        <pc:sldLayoutChg chg="add">
          <pc:chgData name="Laura Snell" userId="S::lsnell@arc.gov::d530a450-35f2-4f3d-8e13-fe29881554a6" providerId="AD" clId="Web-{6AA500AF-BC37-48F5-A028-4B5B2A364D59}" dt="2023-08-18T19:17:49.114" v="1259"/>
          <pc:sldLayoutMkLst>
            <pc:docMk/>
            <pc:sldMasterMk cId="0" sldId="2147483754"/>
            <pc:sldLayoutMk cId="1607198976" sldId="2147483730"/>
          </pc:sldLayoutMkLst>
        </pc:sldLayoutChg>
        <pc:sldLayoutChg chg="add">
          <pc:chgData name="Laura Snell" userId="S::lsnell@arc.gov::d530a450-35f2-4f3d-8e13-fe29881554a6" providerId="AD" clId="Web-{6AA500AF-BC37-48F5-A028-4B5B2A364D59}" dt="2023-08-18T19:17:49.114" v="1259"/>
          <pc:sldLayoutMkLst>
            <pc:docMk/>
            <pc:sldMasterMk cId="0" sldId="2147483754"/>
            <pc:sldLayoutMk cId="2629331179" sldId="2147483732"/>
          </pc:sldLayoutMkLst>
        </pc:sldLayoutChg>
        <pc:sldLayoutChg chg="add">
          <pc:chgData name="Laura Snell" userId="S::lsnell@arc.gov::d530a450-35f2-4f3d-8e13-fe29881554a6" providerId="AD" clId="Web-{6AA500AF-BC37-48F5-A028-4B5B2A364D59}" dt="2023-08-18T19:17:49.114" v="1259"/>
          <pc:sldLayoutMkLst>
            <pc:docMk/>
            <pc:sldMasterMk cId="0" sldId="2147483754"/>
            <pc:sldLayoutMk cId="1554192514" sldId="2147483739"/>
          </pc:sldLayoutMkLst>
        </pc:sldLayoutChg>
        <pc:sldLayoutChg chg="add">
          <pc:chgData name="Laura Snell" userId="S::lsnell@arc.gov::d530a450-35f2-4f3d-8e13-fe29881554a6" providerId="AD" clId="Web-{6AA500AF-BC37-48F5-A028-4B5B2A364D59}" dt="2023-08-18T19:17:49.114" v="1259"/>
          <pc:sldLayoutMkLst>
            <pc:docMk/>
            <pc:sldMasterMk cId="0" sldId="2147483754"/>
            <pc:sldLayoutMk cId="3186645394" sldId="2147483881"/>
          </pc:sldLayoutMkLst>
        </pc:sldLayoutChg>
        <pc:sldLayoutChg chg="add">
          <pc:chgData name="Laura Snell" userId="S::lsnell@arc.gov::d530a450-35f2-4f3d-8e13-fe29881554a6" providerId="AD" clId="Web-{6AA500AF-BC37-48F5-A028-4B5B2A364D59}" dt="2023-08-18T19:17:49.114" v="1259"/>
          <pc:sldLayoutMkLst>
            <pc:docMk/>
            <pc:sldMasterMk cId="0" sldId="2147483754"/>
            <pc:sldLayoutMk cId="2297265729" sldId="2147483893"/>
          </pc:sldLayoutMkLst>
        </pc:sldLayoutChg>
        <pc:sldLayoutChg chg="add">
          <pc:chgData name="Laura Snell" userId="S::lsnell@arc.gov::d530a450-35f2-4f3d-8e13-fe29881554a6" providerId="AD" clId="Web-{6AA500AF-BC37-48F5-A028-4B5B2A364D59}" dt="2023-08-18T19:17:49.114" v="1259"/>
          <pc:sldLayoutMkLst>
            <pc:docMk/>
            <pc:sldMasterMk cId="0" sldId="2147483754"/>
            <pc:sldLayoutMk cId="1500598271" sldId="2147483898"/>
          </pc:sldLayoutMkLst>
        </pc:sldLayoutChg>
        <pc:sldLayoutChg chg="add">
          <pc:chgData name="Laura Snell" userId="S::lsnell@arc.gov::d530a450-35f2-4f3d-8e13-fe29881554a6" providerId="AD" clId="Web-{6AA500AF-BC37-48F5-A028-4B5B2A364D59}" dt="2023-08-18T19:17:49.114" v="1259"/>
          <pc:sldLayoutMkLst>
            <pc:docMk/>
            <pc:sldMasterMk cId="0" sldId="2147483754"/>
            <pc:sldLayoutMk cId="3235966995" sldId="2147483900"/>
          </pc:sldLayoutMkLst>
        </pc:sldLayoutChg>
        <pc:sldLayoutChg chg="add">
          <pc:chgData name="Laura Snell" userId="S::lsnell@arc.gov::d530a450-35f2-4f3d-8e13-fe29881554a6" providerId="AD" clId="Web-{6AA500AF-BC37-48F5-A028-4B5B2A364D59}" dt="2023-08-18T19:17:49.114" v="1259"/>
          <pc:sldLayoutMkLst>
            <pc:docMk/>
            <pc:sldMasterMk cId="0" sldId="2147483754"/>
            <pc:sldLayoutMk cId="3311852597" sldId="2147483901"/>
          </pc:sldLayoutMkLst>
        </pc:sldLayoutChg>
        <pc:sldLayoutChg chg="add">
          <pc:chgData name="Laura Snell" userId="S::lsnell@arc.gov::d530a450-35f2-4f3d-8e13-fe29881554a6" providerId="AD" clId="Web-{6AA500AF-BC37-48F5-A028-4B5B2A364D59}" dt="2023-08-18T19:17:49.114" v="1259"/>
          <pc:sldLayoutMkLst>
            <pc:docMk/>
            <pc:sldMasterMk cId="0" sldId="2147483754"/>
            <pc:sldLayoutMk cId="1554192514" sldId="2147483909"/>
          </pc:sldLayoutMkLst>
        </pc:sldLayoutChg>
        <pc:sldLayoutChg chg="add">
          <pc:chgData name="Laura Snell" userId="S::lsnell@arc.gov::d530a450-35f2-4f3d-8e13-fe29881554a6" providerId="AD" clId="Web-{6AA500AF-BC37-48F5-A028-4B5B2A364D59}" dt="2023-08-18T19:17:49.114" v="1259"/>
          <pc:sldLayoutMkLst>
            <pc:docMk/>
            <pc:sldMasterMk cId="0" sldId="2147483754"/>
            <pc:sldLayoutMk cId="1500598271" sldId="2147483917"/>
          </pc:sldLayoutMkLst>
        </pc:sldLayoutChg>
        <pc:sldLayoutChg chg="add">
          <pc:chgData name="Laura Snell" userId="S::lsnell@arc.gov::d530a450-35f2-4f3d-8e13-fe29881554a6" providerId="AD" clId="Web-{6AA500AF-BC37-48F5-A028-4B5B2A364D59}" dt="2023-08-18T19:17:49.114" v="1259"/>
          <pc:sldLayoutMkLst>
            <pc:docMk/>
            <pc:sldMasterMk cId="0" sldId="2147483754"/>
            <pc:sldLayoutMk cId="3235966995" sldId="2147483919"/>
          </pc:sldLayoutMkLst>
        </pc:sldLayoutChg>
        <pc:sldLayoutChg chg="add">
          <pc:chgData name="Laura Snell" userId="S::lsnell@arc.gov::d530a450-35f2-4f3d-8e13-fe29881554a6" providerId="AD" clId="Web-{6AA500AF-BC37-48F5-A028-4B5B2A364D59}" dt="2023-08-18T19:17:49.114" v="1259"/>
          <pc:sldLayoutMkLst>
            <pc:docMk/>
            <pc:sldMasterMk cId="0" sldId="2147483754"/>
            <pc:sldLayoutMk cId="3311852597" sldId="2147483920"/>
          </pc:sldLayoutMkLst>
        </pc:sldLayoutChg>
        <pc:sldLayoutChg chg="add">
          <pc:chgData name="Laura Snell" userId="S::lsnell@arc.gov::d530a450-35f2-4f3d-8e13-fe29881554a6" providerId="AD" clId="Web-{6AA500AF-BC37-48F5-A028-4B5B2A364D59}" dt="2023-08-18T19:17:49.114" v="1259"/>
          <pc:sldLayoutMkLst>
            <pc:docMk/>
            <pc:sldMasterMk cId="0" sldId="2147483754"/>
            <pc:sldLayoutMk cId="283041030" sldId="2147483921"/>
          </pc:sldLayoutMkLst>
        </pc:sldLayoutChg>
        <pc:sldLayoutChg chg="add">
          <pc:chgData name="Laura Snell" userId="S::lsnell@arc.gov::d530a450-35f2-4f3d-8e13-fe29881554a6" providerId="AD" clId="Web-{6AA500AF-BC37-48F5-A028-4B5B2A364D59}" dt="2023-08-18T19:17:49.114" v="1259"/>
          <pc:sldLayoutMkLst>
            <pc:docMk/>
            <pc:sldMasterMk cId="0" sldId="2147483754"/>
            <pc:sldLayoutMk cId="2544701917" sldId="2147483922"/>
          </pc:sldLayoutMkLst>
        </pc:sldLayoutChg>
        <pc:sldLayoutChg chg="add">
          <pc:chgData name="Laura Snell" userId="S::lsnell@arc.gov::d530a450-35f2-4f3d-8e13-fe29881554a6" providerId="AD" clId="Web-{6AA500AF-BC37-48F5-A028-4B5B2A364D59}" dt="2023-08-18T19:17:49.114" v="1259"/>
          <pc:sldLayoutMkLst>
            <pc:docMk/>
            <pc:sldMasterMk cId="0" sldId="2147483754"/>
            <pc:sldLayoutMk cId="1500598271" sldId="2147483969"/>
          </pc:sldLayoutMkLst>
        </pc:sldLayoutChg>
        <pc:sldLayoutChg chg="add">
          <pc:chgData name="Laura Snell" userId="S::lsnell@arc.gov::d530a450-35f2-4f3d-8e13-fe29881554a6" providerId="AD" clId="Web-{6AA500AF-BC37-48F5-A028-4B5B2A364D59}" dt="2023-08-18T19:17:49.114" v="1259"/>
          <pc:sldLayoutMkLst>
            <pc:docMk/>
            <pc:sldMasterMk cId="0" sldId="2147483754"/>
            <pc:sldLayoutMk cId="283041030" sldId="2147483970"/>
          </pc:sldLayoutMkLst>
        </pc:sldLayoutChg>
        <pc:sldLayoutChg chg="add">
          <pc:chgData name="Laura Snell" userId="S::lsnell@arc.gov::d530a450-35f2-4f3d-8e13-fe29881554a6" providerId="AD" clId="Web-{6AA500AF-BC37-48F5-A028-4B5B2A364D59}" dt="2023-08-18T19:17:49.114" v="1259"/>
          <pc:sldLayoutMkLst>
            <pc:docMk/>
            <pc:sldMasterMk cId="0" sldId="2147483754"/>
            <pc:sldLayoutMk cId="1865762481" sldId="2147483993"/>
          </pc:sldLayoutMkLst>
        </pc:sldLayoutChg>
        <pc:sldLayoutChg chg="add">
          <pc:chgData name="Laura Snell" userId="S::lsnell@arc.gov::d530a450-35f2-4f3d-8e13-fe29881554a6" providerId="AD" clId="Web-{6AA500AF-BC37-48F5-A028-4B5B2A364D59}" dt="2023-08-18T19:17:49.114" v="1259"/>
          <pc:sldLayoutMkLst>
            <pc:docMk/>
            <pc:sldMasterMk cId="0" sldId="2147483754"/>
            <pc:sldLayoutMk cId="0" sldId="2147484031"/>
          </pc:sldLayoutMkLst>
        </pc:sldLayoutChg>
        <pc:sldLayoutChg chg="add">
          <pc:chgData name="Laura Snell" userId="S::lsnell@arc.gov::d530a450-35f2-4f3d-8e13-fe29881554a6" providerId="AD" clId="Web-{6AA500AF-BC37-48F5-A028-4B5B2A364D59}" dt="2023-08-18T19:17:49.114" v="1259"/>
          <pc:sldLayoutMkLst>
            <pc:docMk/>
            <pc:sldMasterMk cId="0" sldId="2147483754"/>
            <pc:sldLayoutMk cId="3209503208" sldId="2147484032"/>
          </pc:sldLayoutMkLst>
        </pc:sldLayoutChg>
        <pc:sldLayoutChg chg="add">
          <pc:chgData name="Laura Snell" userId="S::lsnell@arc.gov::d530a450-35f2-4f3d-8e13-fe29881554a6" providerId="AD" clId="Web-{6AA500AF-BC37-48F5-A028-4B5B2A364D59}" dt="2023-08-18T19:17:49.114" v="1259"/>
          <pc:sldLayoutMkLst>
            <pc:docMk/>
            <pc:sldMasterMk cId="0" sldId="2147483754"/>
            <pc:sldLayoutMk cId="2520563306" sldId="2147484033"/>
          </pc:sldLayoutMkLst>
        </pc:sldLayoutChg>
        <pc:sldLayoutChg chg="add">
          <pc:chgData name="Laura Snell" userId="S::lsnell@arc.gov::d530a450-35f2-4f3d-8e13-fe29881554a6" providerId="AD" clId="Web-{6AA500AF-BC37-48F5-A028-4B5B2A364D59}" dt="2023-08-18T19:17:49.114" v="1259"/>
          <pc:sldLayoutMkLst>
            <pc:docMk/>
            <pc:sldMasterMk cId="0" sldId="2147483754"/>
            <pc:sldLayoutMk cId="2573359778" sldId="2147484034"/>
          </pc:sldLayoutMkLst>
        </pc:sldLayoutChg>
        <pc:sldLayoutChg chg="replId">
          <pc:chgData name="Laura Snell" userId="S::lsnell@arc.gov::d530a450-35f2-4f3d-8e13-fe29881554a6" providerId="AD" clId="Web-{6AA500AF-BC37-48F5-A028-4B5B2A364D59}" dt="2023-08-18T19:17:49.114" v="1259"/>
          <pc:sldLayoutMkLst>
            <pc:docMk/>
            <pc:sldMasterMk cId="0" sldId="2147483754"/>
            <pc:sldLayoutMk cId="4266855702" sldId="2147484101"/>
          </pc:sldLayoutMkLst>
        </pc:sldLayoutChg>
        <pc:sldLayoutChg chg="replId">
          <pc:chgData name="Laura Snell" userId="S::lsnell@arc.gov::d530a450-35f2-4f3d-8e13-fe29881554a6" providerId="AD" clId="Web-{6AA500AF-BC37-48F5-A028-4B5B2A364D59}" dt="2023-08-18T19:17:49.114" v="1259"/>
          <pc:sldLayoutMkLst>
            <pc:docMk/>
            <pc:sldMasterMk cId="0" sldId="2147483754"/>
            <pc:sldLayoutMk cId="1340900816" sldId="2147484102"/>
          </pc:sldLayoutMkLst>
        </pc:sldLayoutChg>
        <pc:sldLayoutChg chg="replId">
          <pc:chgData name="Laura Snell" userId="S::lsnell@arc.gov::d530a450-35f2-4f3d-8e13-fe29881554a6" providerId="AD" clId="Web-{6AA500AF-BC37-48F5-A028-4B5B2A364D59}" dt="2023-08-18T19:17:49.114" v="1259"/>
          <pc:sldLayoutMkLst>
            <pc:docMk/>
            <pc:sldMasterMk cId="0" sldId="2147483754"/>
            <pc:sldLayoutMk cId="1226742841" sldId="2147484103"/>
          </pc:sldLayoutMkLst>
        </pc:sldLayoutChg>
        <pc:sldLayoutChg chg="add">
          <pc:chgData name="Laura Snell" userId="S::lsnell@arc.gov::d530a450-35f2-4f3d-8e13-fe29881554a6" providerId="AD" clId="Web-{6AA500AF-BC37-48F5-A028-4B5B2A364D59}" dt="2023-08-18T19:17:49.114" v="1259"/>
          <pc:sldLayoutMkLst>
            <pc:docMk/>
            <pc:sldMasterMk cId="0" sldId="2147483754"/>
            <pc:sldLayoutMk cId="0" sldId="2147484115"/>
          </pc:sldLayoutMkLst>
        </pc:sldLayoutChg>
        <pc:sldLayoutChg chg="add">
          <pc:chgData name="Laura Snell" userId="S::lsnell@arc.gov::d530a450-35f2-4f3d-8e13-fe29881554a6" providerId="AD" clId="Web-{6AA500AF-BC37-48F5-A028-4B5B2A364D59}" dt="2023-08-18T19:17:49.114" v="1259"/>
          <pc:sldLayoutMkLst>
            <pc:docMk/>
            <pc:sldMasterMk cId="0" sldId="2147483754"/>
            <pc:sldLayoutMk cId="4266855702" sldId="2147484116"/>
          </pc:sldLayoutMkLst>
        </pc:sldLayoutChg>
        <pc:sldLayoutChg chg="add">
          <pc:chgData name="Laura Snell" userId="S::lsnell@arc.gov::d530a450-35f2-4f3d-8e13-fe29881554a6" providerId="AD" clId="Web-{6AA500AF-BC37-48F5-A028-4B5B2A364D59}" dt="2023-08-18T19:17:49.114" v="1259"/>
          <pc:sldLayoutMkLst>
            <pc:docMk/>
            <pc:sldMasterMk cId="0" sldId="2147483754"/>
            <pc:sldLayoutMk cId="1340900816" sldId="2147484117"/>
          </pc:sldLayoutMkLst>
        </pc:sldLayoutChg>
        <pc:sldLayoutChg chg="add">
          <pc:chgData name="Laura Snell" userId="S::lsnell@arc.gov::d530a450-35f2-4f3d-8e13-fe29881554a6" providerId="AD" clId="Web-{6AA500AF-BC37-48F5-A028-4B5B2A364D59}" dt="2023-08-18T19:17:49.114" v="1259"/>
          <pc:sldLayoutMkLst>
            <pc:docMk/>
            <pc:sldMasterMk cId="0" sldId="2147483754"/>
            <pc:sldLayoutMk cId="1765018422" sldId="2147484118"/>
          </pc:sldLayoutMkLst>
        </pc:sldLayoutChg>
        <pc:sldLayoutChg chg="add">
          <pc:chgData name="Laura Snell" userId="S::lsnell@arc.gov::d530a450-35f2-4f3d-8e13-fe29881554a6" providerId="AD" clId="Web-{6AA500AF-BC37-48F5-A028-4B5B2A364D59}" dt="2023-08-18T19:17:49.114" v="1259"/>
          <pc:sldLayoutMkLst>
            <pc:docMk/>
            <pc:sldMasterMk cId="0" sldId="2147483754"/>
            <pc:sldLayoutMk cId="2573359778" sldId="2147484119"/>
          </pc:sldLayoutMkLst>
        </pc:sldLayoutChg>
        <pc:sldLayoutChg chg="add">
          <pc:chgData name="Laura Snell" userId="S::lsnell@arc.gov::d530a450-35f2-4f3d-8e13-fe29881554a6" providerId="AD" clId="Web-{6AA500AF-BC37-48F5-A028-4B5B2A364D59}" dt="2023-08-18T19:17:49.114" v="1259"/>
          <pc:sldLayoutMkLst>
            <pc:docMk/>
            <pc:sldMasterMk cId="0" sldId="2147483754"/>
            <pc:sldLayoutMk cId="2629331179" sldId="2147484120"/>
          </pc:sldLayoutMkLst>
        </pc:sldLayoutChg>
        <pc:sldLayoutChg chg="add">
          <pc:chgData name="Laura Snell" userId="S::lsnell@arc.gov::d530a450-35f2-4f3d-8e13-fe29881554a6" providerId="AD" clId="Web-{6AA500AF-BC37-48F5-A028-4B5B2A364D59}" dt="2023-08-18T19:17:49.114" v="1259"/>
          <pc:sldLayoutMkLst>
            <pc:docMk/>
            <pc:sldMasterMk cId="0" sldId="2147483754"/>
            <pc:sldLayoutMk cId="0" sldId="2147484121"/>
          </pc:sldLayoutMkLst>
        </pc:sldLayoutChg>
        <pc:sldLayoutChg chg="add">
          <pc:chgData name="Laura Snell" userId="S::lsnell@arc.gov::d530a450-35f2-4f3d-8e13-fe29881554a6" providerId="AD" clId="Web-{6AA500AF-BC37-48F5-A028-4B5B2A364D59}" dt="2023-08-18T19:17:49.114" v="1259"/>
          <pc:sldLayoutMkLst>
            <pc:docMk/>
            <pc:sldMasterMk cId="0" sldId="2147483754"/>
            <pc:sldLayoutMk cId="3209503208" sldId="2147484122"/>
          </pc:sldLayoutMkLst>
        </pc:sldLayoutChg>
        <pc:sldLayoutChg chg="add">
          <pc:chgData name="Laura Snell" userId="S::lsnell@arc.gov::d530a450-35f2-4f3d-8e13-fe29881554a6" providerId="AD" clId="Web-{6AA500AF-BC37-48F5-A028-4B5B2A364D59}" dt="2023-08-18T19:17:49.114" v="1259"/>
          <pc:sldLayoutMkLst>
            <pc:docMk/>
            <pc:sldMasterMk cId="0" sldId="2147483754"/>
            <pc:sldLayoutMk cId="1983778480" sldId="2147484123"/>
          </pc:sldLayoutMkLst>
        </pc:sldLayoutChg>
        <pc:sldLayoutChg chg="add">
          <pc:chgData name="Laura Snell" userId="S::lsnell@arc.gov::d530a450-35f2-4f3d-8e13-fe29881554a6" providerId="AD" clId="Web-{6AA500AF-BC37-48F5-A028-4B5B2A364D59}" dt="2023-08-18T19:17:49.114" v="1259"/>
          <pc:sldLayoutMkLst>
            <pc:docMk/>
            <pc:sldMasterMk cId="0" sldId="2147483754"/>
            <pc:sldLayoutMk cId="2520563306" sldId="2147484124"/>
          </pc:sldLayoutMkLst>
        </pc:sldLayoutChg>
        <pc:sldLayoutChg chg="add">
          <pc:chgData name="Laura Snell" userId="S::lsnell@arc.gov::d530a450-35f2-4f3d-8e13-fe29881554a6" providerId="AD" clId="Web-{6AA500AF-BC37-48F5-A028-4B5B2A364D59}" dt="2023-08-18T19:17:49.114" v="1259"/>
          <pc:sldLayoutMkLst>
            <pc:docMk/>
            <pc:sldMasterMk cId="0" sldId="2147483754"/>
            <pc:sldLayoutMk cId="3186645394" sldId="2147484125"/>
          </pc:sldLayoutMkLst>
        </pc:sldLayoutChg>
        <pc:sldLayoutChg chg="add">
          <pc:chgData name="Laura Snell" userId="S::lsnell@arc.gov::d530a450-35f2-4f3d-8e13-fe29881554a6" providerId="AD" clId="Web-{6AA500AF-BC37-48F5-A028-4B5B2A364D59}" dt="2023-08-18T19:17:49.114" v="1259"/>
          <pc:sldLayoutMkLst>
            <pc:docMk/>
            <pc:sldMasterMk cId="0" sldId="2147483754"/>
            <pc:sldLayoutMk cId="2573359778" sldId="2147484129"/>
          </pc:sldLayoutMkLst>
        </pc:sldLayoutChg>
        <pc:sldLayoutChg chg="add">
          <pc:chgData name="Laura Snell" userId="S::lsnell@arc.gov::d530a450-35f2-4f3d-8e13-fe29881554a6" providerId="AD" clId="Web-{6AA500AF-BC37-48F5-A028-4B5B2A364D59}" dt="2023-08-18T19:17:49.114" v="1259"/>
          <pc:sldLayoutMkLst>
            <pc:docMk/>
            <pc:sldMasterMk cId="0" sldId="2147483754"/>
            <pc:sldLayoutMk cId="2629331179" sldId="2147484130"/>
          </pc:sldLayoutMkLst>
        </pc:sldLayoutChg>
        <pc:sldLayoutChg chg="add">
          <pc:chgData name="Laura Snell" userId="S::lsnell@arc.gov::d530a450-35f2-4f3d-8e13-fe29881554a6" providerId="AD" clId="Web-{6AA500AF-BC37-48F5-A028-4B5B2A364D59}" dt="2023-08-18T19:17:49.114" v="1259"/>
          <pc:sldLayoutMkLst>
            <pc:docMk/>
            <pc:sldMasterMk cId="0" sldId="2147483754"/>
            <pc:sldLayoutMk cId="535225460" sldId="2147484131"/>
          </pc:sldLayoutMkLst>
        </pc:sldLayoutChg>
        <pc:sldLayoutChg chg="add">
          <pc:chgData name="Laura Snell" userId="S::lsnell@arc.gov::d530a450-35f2-4f3d-8e13-fe29881554a6" providerId="AD" clId="Web-{6AA500AF-BC37-48F5-A028-4B5B2A364D59}" dt="2023-08-18T19:17:49.114" v="1259"/>
          <pc:sldLayoutMkLst>
            <pc:docMk/>
            <pc:sldMasterMk cId="0" sldId="2147483754"/>
            <pc:sldLayoutMk cId="0" sldId="2147484132"/>
          </pc:sldLayoutMkLst>
        </pc:sldLayoutChg>
        <pc:sldLayoutChg chg="add">
          <pc:chgData name="Laura Snell" userId="S::lsnell@arc.gov::d530a450-35f2-4f3d-8e13-fe29881554a6" providerId="AD" clId="Web-{6AA500AF-BC37-48F5-A028-4B5B2A364D59}" dt="2023-08-18T19:17:49.114" v="1259"/>
          <pc:sldLayoutMkLst>
            <pc:docMk/>
            <pc:sldMasterMk cId="0" sldId="2147483754"/>
            <pc:sldLayoutMk cId="3209503208" sldId="2147484133"/>
          </pc:sldLayoutMkLst>
        </pc:sldLayoutChg>
        <pc:sldLayoutChg chg="add">
          <pc:chgData name="Laura Snell" userId="S::lsnell@arc.gov::d530a450-35f2-4f3d-8e13-fe29881554a6" providerId="AD" clId="Web-{6AA500AF-BC37-48F5-A028-4B5B2A364D59}" dt="2023-08-18T19:17:49.114" v="1259"/>
          <pc:sldLayoutMkLst>
            <pc:docMk/>
            <pc:sldMasterMk cId="0" sldId="2147483754"/>
            <pc:sldLayoutMk cId="1983778480" sldId="2147484134"/>
          </pc:sldLayoutMkLst>
        </pc:sldLayoutChg>
        <pc:sldLayoutChg chg="add">
          <pc:chgData name="Laura Snell" userId="S::lsnell@arc.gov::d530a450-35f2-4f3d-8e13-fe29881554a6" providerId="AD" clId="Web-{6AA500AF-BC37-48F5-A028-4B5B2A364D59}" dt="2023-08-18T19:17:49.114" v="1259"/>
          <pc:sldLayoutMkLst>
            <pc:docMk/>
            <pc:sldMasterMk cId="0" sldId="2147483754"/>
            <pc:sldLayoutMk cId="2520563306" sldId="2147484135"/>
          </pc:sldLayoutMkLst>
        </pc:sldLayoutChg>
        <pc:sldLayoutChg chg="add">
          <pc:chgData name="Laura Snell" userId="S::lsnell@arc.gov::d530a450-35f2-4f3d-8e13-fe29881554a6" providerId="AD" clId="Web-{6AA500AF-BC37-48F5-A028-4B5B2A364D59}" dt="2023-08-18T19:17:49.114" v="1259"/>
          <pc:sldLayoutMkLst>
            <pc:docMk/>
            <pc:sldMasterMk cId="0" sldId="2147483754"/>
            <pc:sldLayoutMk cId="3186645394" sldId="2147484136"/>
          </pc:sldLayoutMkLst>
        </pc:sldLayoutChg>
        <pc:sldLayoutChg chg="add">
          <pc:chgData name="Laura Snell" userId="S::lsnell@arc.gov::d530a450-35f2-4f3d-8e13-fe29881554a6" providerId="AD" clId="Web-{6AA500AF-BC37-48F5-A028-4B5B2A364D59}" dt="2023-08-18T19:17:49.114" v="1259"/>
          <pc:sldLayoutMkLst>
            <pc:docMk/>
            <pc:sldMasterMk cId="0" sldId="2147483754"/>
            <pc:sldLayoutMk cId="0" sldId="2147484137"/>
          </pc:sldLayoutMkLst>
        </pc:sldLayoutChg>
        <pc:sldLayoutChg chg="add">
          <pc:chgData name="Laura Snell" userId="S::lsnell@arc.gov::d530a450-35f2-4f3d-8e13-fe29881554a6" providerId="AD" clId="Web-{6AA500AF-BC37-48F5-A028-4B5B2A364D59}" dt="2023-08-18T19:17:49.114" v="1259"/>
          <pc:sldLayoutMkLst>
            <pc:docMk/>
            <pc:sldMasterMk cId="0" sldId="2147483754"/>
            <pc:sldLayoutMk cId="0" sldId="2147484145"/>
          </pc:sldLayoutMkLst>
        </pc:sldLayoutChg>
        <pc:sldLayoutChg chg="add">
          <pc:chgData name="Laura Snell" userId="S::lsnell@arc.gov::d530a450-35f2-4f3d-8e13-fe29881554a6" providerId="AD" clId="Web-{6AA500AF-BC37-48F5-A028-4B5B2A364D59}" dt="2023-08-18T19:17:49.114" v="1259"/>
          <pc:sldLayoutMkLst>
            <pc:docMk/>
            <pc:sldMasterMk cId="0" sldId="2147483754"/>
            <pc:sldLayoutMk cId="3209503208" sldId="2147484146"/>
          </pc:sldLayoutMkLst>
        </pc:sldLayoutChg>
        <pc:sldLayoutChg chg="add">
          <pc:chgData name="Laura Snell" userId="S::lsnell@arc.gov::d530a450-35f2-4f3d-8e13-fe29881554a6" providerId="AD" clId="Web-{6AA500AF-BC37-48F5-A028-4B5B2A364D59}" dt="2023-08-18T19:17:49.114" v="1259"/>
          <pc:sldLayoutMkLst>
            <pc:docMk/>
            <pc:sldMasterMk cId="0" sldId="2147483754"/>
            <pc:sldLayoutMk cId="2520563306" sldId="2147484148"/>
          </pc:sldLayoutMkLst>
        </pc:sldLayoutChg>
        <pc:sldLayoutChg chg="add">
          <pc:chgData name="Laura Snell" userId="S::lsnell@arc.gov::d530a450-35f2-4f3d-8e13-fe29881554a6" providerId="AD" clId="Web-{6AA500AF-BC37-48F5-A028-4B5B2A364D59}" dt="2023-08-18T19:17:49.114" v="1259"/>
          <pc:sldLayoutMkLst>
            <pc:docMk/>
            <pc:sldMasterMk cId="0" sldId="2147483754"/>
            <pc:sldLayoutMk cId="2573359778" sldId="2147484149"/>
          </pc:sldLayoutMkLst>
        </pc:sldLayoutChg>
        <pc:sldLayoutChg chg="add">
          <pc:chgData name="Laura Snell" userId="S::lsnell@arc.gov::d530a450-35f2-4f3d-8e13-fe29881554a6" providerId="AD" clId="Web-{6AA500AF-BC37-48F5-A028-4B5B2A364D59}" dt="2023-08-18T19:17:49.114" v="1259"/>
          <pc:sldLayoutMkLst>
            <pc:docMk/>
            <pc:sldMasterMk cId="0" sldId="2147483754"/>
            <pc:sldLayoutMk cId="3186645394" sldId="2147484153"/>
          </pc:sldLayoutMkLst>
        </pc:sldLayoutChg>
        <pc:sldLayoutChg chg="add">
          <pc:chgData name="Laura Snell" userId="S::lsnell@arc.gov::d530a450-35f2-4f3d-8e13-fe29881554a6" providerId="AD" clId="Web-{6AA500AF-BC37-48F5-A028-4B5B2A364D59}" dt="2023-08-18T19:17:49.114" v="1259"/>
          <pc:sldLayoutMkLst>
            <pc:docMk/>
            <pc:sldMasterMk cId="0" sldId="2147483754"/>
            <pc:sldLayoutMk cId="2093161636" sldId="2147484154"/>
          </pc:sldLayoutMkLst>
        </pc:sldLayoutChg>
      </pc:sldMasterChg>
      <pc:sldMasterChg chg="replId">
        <pc:chgData name="Laura Snell" userId="S::lsnell@arc.gov::d530a450-35f2-4f3d-8e13-fe29881554a6" providerId="AD" clId="Web-{6AA500AF-BC37-48F5-A028-4B5B2A364D59}" dt="2023-08-18T15:15:18.627" v="3"/>
        <pc:sldMasterMkLst>
          <pc:docMk/>
          <pc:sldMasterMk cId="1500356107" sldId="2147483956"/>
        </pc:sldMasterMkLst>
      </pc:sldMasterChg>
      <pc:sldMasterChg chg="add del addSldLayout delSldLayout">
        <pc:chgData name="Laura Snell" userId="S::lsnell@arc.gov::d530a450-35f2-4f3d-8e13-fe29881554a6" providerId="AD" clId="Web-{6AA500AF-BC37-48F5-A028-4B5B2A364D59}" dt="2023-08-18T15:15:18.627" v="3"/>
        <pc:sldMasterMkLst>
          <pc:docMk/>
          <pc:sldMasterMk cId="0" sldId="2147484104"/>
        </pc:sldMasterMkLst>
        <pc:sldLayoutChg chg="add del">
          <pc:chgData name="Laura Snell" userId="S::lsnell@arc.gov::d530a450-35f2-4f3d-8e13-fe29881554a6" providerId="AD" clId="Web-{6AA500AF-BC37-48F5-A028-4B5B2A364D59}" dt="2023-08-18T15:15:18.627" v="3"/>
          <pc:sldLayoutMkLst>
            <pc:docMk/>
            <pc:sldMasterMk cId="0" sldId="2147484104"/>
            <pc:sldLayoutMk cId="0" sldId="2147483661"/>
          </pc:sldLayoutMkLst>
        </pc:sldLayoutChg>
        <pc:sldLayoutChg chg="add del">
          <pc:chgData name="Laura Snell" userId="S::lsnell@arc.gov::d530a450-35f2-4f3d-8e13-fe29881554a6" providerId="AD" clId="Web-{6AA500AF-BC37-48F5-A028-4B5B2A364D59}" dt="2023-08-18T15:15:18.627" v="3"/>
          <pc:sldLayoutMkLst>
            <pc:docMk/>
            <pc:sldMasterMk cId="0" sldId="2147484104"/>
            <pc:sldLayoutMk cId="0" sldId="2147483662"/>
          </pc:sldLayoutMkLst>
        </pc:sldLayoutChg>
        <pc:sldLayoutChg chg="add del">
          <pc:chgData name="Laura Snell" userId="S::lsnell@arc.gov::d530a450-35f2-4f3d-8e13-fe29881554a6" providerId="AD" clId="Web-{6AA500AF-BC37-48F5-A028-4B5B2A364D59}" dt="2023-08-18T15:15:18.627" v="3"/>
          <pc:sldLayoutMkLst>
            <pc:docMk/>
            <pc:sldMasterMk cId="0" sldId="2147484104"/>
            <pc:sldLayoutMk cId="0" sldId="2147483665"/>
          </pc:sldLayoutMkLst>
        </pc:sldLayoutChg>
        <pc:sldLayoutChg chg="add del">
          <pc:chgData name="Laura Snell" userId="S::lsnell@arc.gov::d530a450-35f2-4f3d-8e13-fe29881554a6" providerId="AD" clId="Web-{6AA500AF-BC37-48F5-A028-4B5B2A364D59}" dt="2023-08-18T15:15:18.627" v="3"/>
          <pc:sldLayoutMkLst>
            <pc:docMk/>
            <pc:sldMasterMk cId="0" sldId="2147484104"/>
            <pc:sldLayoutMk cId="0" sldId="2147483957"/>
          </pc:sldLayoutMkLst>
        </pc:sldLayoutChg>
        <pc:sldLayoutChg chg="add del">
          <pc:chgData name="Laura Snell" userId="S::lsnell@arc.gov::d530a450-35f2-4f3d-8e13-fe29881554a6" providerId="AD" clId="Web-{6AA500AF-BC37-48F5-A028-4B5B2A364D59}" dt="2023-08-18T15:15:18.627" v="3"/>
          <pc:sldLayoutMkLst>
            <pc:docMk/>
            <pc:sldMasterMk cId="0" sldId="2147484104"/>
            <pc:sldLayoutMk cId="0" sldId="2147483958"/>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8FC72E-98F4-472B-8360-2E19F2578198}"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70F92DB6-BC7B-4170-AEA8-F084870536DB}">
      <dgm:prSet phldrT="[Text]" phldr="0"/>
      <dgm:spPr/>
      <dgm:t>
        <a:bodyPr/>
        <a:lstStyle/>
        <a:p>
          <a:pPr rtl="0"/>
          <a:r>
            <a:rPr lang="en-US" b="0">
              <a:latin typeface="Montserrat ExtraBold"/>
            </a:rPr>
            <a:t>Federal</a:t>
          </a:r>
          <a:r>
            <a:rPr lang="en-US" b="1">
              <a:latin typeface="Montserrat ExtraBold"/>
            </a:rPr>
            <a:t> </a:t>
          </a:r>
        </a:p>
      </dgm:t>
    </dgm:pt>
    <dgm:pt modelId="{537D6880-6204-4E9E-943F-93E546521541}" type="parTrans" cxnId="{AB72D4B7-CC2B-41A7-9D97-D5424E155099}">
      <dgm:prSet/>
      <dgm:spPr/>
      <dgm:t>
        <a:bodyPr/>
        <a:lstStyle/>
        <a:p>
          <a:endParaRPr lang="en-US"/>
        </a:p>
      </dgm:t>
    </dgm:pt>
    <dgm:pt modelId="{25816083-0637-45F5-9AC3-68F501485705}" type="sibTrans" cxnId="{AB72D4B7-CC2B-41A7-9D97-D5424E155099}">
      <dgm:prSet/>
      <dgm:spPr/>
      <dgm:t>
        <a:bodyPr/>
        <a:lstStyle/>
        <a:p>
          <a:endParaRPr lang="en-US"/>
        </a:p>
      </dgm:t>
    </dgm:pt>
    <dgm:pt modelId="{6543ED90-69C7-40BF-B319-D0C3E5FDED21}">
      <dgm:prSet phldrT="[Text]" phldr="0"/>
      <dgm:spPr/>
      <dgm:t>
        <a:bodyPr/>
        <a:lstStyle/>
        <a:p>
          <a:r>
            <a:rPr lang="en-US">
              <a:latin typeface="Montserrat"/>
            </a:rPr>
            <a:t>Federal Office Staff</a:t>
          </a:r>
          <a:endParaRPr lang="en-US"/>
        </a:p>
      </dgm:t>
    </dgm:pt>
    <dgm:pt modelId="{08A34EC2-4BB3-4B57-B3E5-9105C4E1EEB5}" type="parTrans" cxnId="{6CE41F6A-50A7-476C-967A-958D282FF872}">
      <dgm:prSet/>
      <dgm:spPr/>
      <dgm:t>
        <a:bodyPr/>
        <a:lstStyle/>
        <a:p>
          <a:endParaRPr lang="en-US"/>
        </a:p>
      </dgm:t>
    </dgm:pt>
    <dgm:pt modelId="{8DF8FE66-FC92-4930-9A40-77D8D6B41020}" type="sibTrans" cxnId="{6CE41F6A-50A7-476C-967A-958D282FF872}">
      <dgm:prSet/>
      <dgm:spPr/>
      <dgm:t>
        <a:bodyPr/>
        <a:lstStyle/>
        <a:p>
          <a:endParaRPr lang="en-US"/>
        </a:p>
      </dgm:t>
    </dgm:pt>
    <dgm:pt modelId="{0D7228A3-DA45-4EF0-95B3-C52BBAEA86D4}">
      <dgm:prSet phldrT="[Text]" phldr="0"/>
      <dgm:spPr/>
      <dgm:t>
        <a:bodyPr/>
        <a:lstStyle/>
        <a:p>
          <a:pPr rtl="0"/>
          <a:r>
            <a:rPr lang="en-US" b="0">
              <a:latin typeface="Montserrat ExtraBold"/>
            </a:rPr>
            <a:t>State</a:t>
          </a:r>
          <a:r>
            <a:rPr lang="en-US" b="1">
              <a:latin typeface="Montserrat"/>
            </a:rPr>
            <a:t> </a:t>
          </a:r>
        </a:p>
      </dgm:t>
    </dgm:pt>
    <dgm:pt modelId="{D7E2543A-15D4-4853-861E-04B856E57024}" type="parTrans" cxnId="{A8479E82-7D64-4719-AC20-2C095D573BE2}">
      <dgm:prSet/>
      <dgm:spPr/>
      <dgm:t>
        <a:bodyPr/>
        <a:lstStyle/>
        <a:p>
          <a:endParaRPr lang="en-US"/>
        </a:p>
      </dgm:t>
    </dgm:pt>
    <dgm:pt modelId="{04457F7B-0346-4EFB-A847-3004E7E03E20}" type="sibTrans" cxnId="{A8479E82-7D64-4719-AC20-2C095D573BE2}">
      <dgm:prSet/>
      <dgm:spPr/>
      <dgm:t>
        <a:bodyPr/>
        <a:lstStyle/>
        <a:p>
          <a:endParaRPr lang="en-US"/>
        </a:p>
      </dgm:t>
    </dgm:pt>
    <dgm:pt modelId="{1AB9D5AD-070C-4CFA-9C84-350E6629221C}">
      <dgm:prSet phldrT="[Text]" phldr="0"/>
      <dgm:spPr/>
      <dgm:t>
        <a:bodyPr/>
        <a:lstStyle/>
        <a:p>
          <a:r>
            <a:rPr lang="en-US">
              <a:latin typeface="Montserrat"/>
            </a:rPr>
            <a:t>State Governors/Alternates</a:t>
          </a:r>
          <a:endParaRPr lang="en-US"/>
        </a:p>
      </dgm:t>
    </dgm:pt>
    <dgm:pt modelId="{B1528FCB-1B22-4C30-BDC7-82B19D602D59}" type="parTrans" cxnId="{8751F01E-D348-4993-8E0A-ECE75874F094}">
      <dgm:prSet/>
      <dgm:spPr/>
      <dgm:t>
        <a:bodyPr/>
        <a:lstStyle/>
        <a:p>
          <a:endParaRPr lang="en-US"/>
        </a:p>
      </dgm:t>
    </dgm:pt>
    <dgm:pt modelId="{6F64DC52-EFF2-4374-A524-BDF4D0B77E1B}" type="sibTrans" cxnId="{8751F01E-D348-4993-8E0A-ECE75874F094}">
      <dgm:prSet/>
      <dgm:spPr/>
      <dgm:t>
        <a:bodyPr/>
        <a:lstStyle/>
        <a:p>
          <a:endParaRPr lang="en-US"/>
        </a:p>
      </dgm:t>
    </dgm:pt>
    <dgm:pt modelId="{76F7308C-AFB8-46DA-91AA-6D2CC48AED14}">
      <dgm:prSet phldrT="[Text]" phldr="0"/>
      <dgm:spPr/>
      <dgm:t>
        <a:bodyPr/>
        <a:lstStyle/>
        <a:p>
          <a:pPr rtl="0"/>
          <a:r>
            <a:rPr lang="en-US">
              <a:latin typeface="Montserrat"/>
            </a:rPr>
            <a:t>State Program Managers</a:t>
          </a:r>
        </a:p>
      </dgm:t>
    </dgm:pt>
    <dgm:pt modelId="{83B5BB60-5692-4043-AF38-3447B43D366C}" type="parTrans" cxnId="{6DF246DF-0E33-428C-B40A-EAC8A0445A14}">
      <dgm:prSet/>
      <dgm:spPr/>
      <dgm:t>
        <a:bodyPr/>
        <a:lstStyle/>
        <a:p>
          <a:endParaRPr lang="en-US"/>
        </a:p>
      </dgm:t>
    </dgm:pt>
    <dgm:pt modelId="{E5DBC45B-2338-4C45-BE66-605B5291C23C}" type="sibTrans" cxnId="{6DF246DF-0E33-428C-B40A-EAC8A0445A14}">
      <dgm:prSet/>
      <dgm:spPr/>
      <dgm:t>
        <a:bodyPr/>
        <a:lstStyle/>
        <a:p>
          <a:endParaRPr lang="en-US"/>
        </a:p>
      </dgm:t>
    </dgm:pt>
    <dgm:pt modelId="{EB9573C2-843A-4192-9D79-F6ECCB4F9486}">
      <dgm:prSet phldrT="[Text]" phldr="0"/>
      <dgm:spPr/>
      <dgm:t>
        <a:bodyPr/>
        <a:lstStyle/>
        <a:p>
          <a:r>
            <a:rPr lang="en-US">
              <a:latin typeface="Montserrat"/>
            </a:rPr>
            <a:t>LDDs</a:t>
          </a:r>
        </a:p>
      </dgm:t>
    </dgm:pt>
    <dgm:pt modelId="{86C48547-CB34-48F7-B020-6E757C25B564}" type="parTrans" cxnId="{E2C6830F-950A-47E7-B17F-89CD1287F420}">
      <dgm:prSet/>
      <dgm:spPr/>
      <dgm:t>
        <a:bodyPr/>
        <a:lstStyle/>
        <a:p>
          <a:endParaRPr lang="en-US"/>
        </a:p>
      </dgm:t>
    </dgm:pt>
    <dgm:pt modelId="{38BE6F26-01C1-4DE3-BADB-F803E9F17595}" type="sibTrans" cxnId="{E2C6830F-950A-47E7-B17F-89CD1287F420}">
      <dgm:prSet/>
      <dgm:spPr/>
      <dgm:t>
        <a:bodyPr/>
        <a:lstStyle/>
        <a:p>
          <a:endParaRPr lang="en-US"/>
        </a:p>
      </dgm:t>
    </dgm:pt>
    <dgm:pt modelId="{B203E83D-AE2F-4A3C-97B9-823C7F73F477}">
      <dgm:prSet phldrT="[Text]" phldr="0"/>
      <dgm:spPr/>
      <dgm:t>
        <a:bodyPr/>
        <a:lstStyle/>
        <a:p>
          <a:pPr rtl="0"/>
          <a:r>
            <a:rPr lang="en-US" b="1">
              <a:latin typeface="Montserrat ExtraBold"/>
            </a:rPr>
            <a:t>Commission</a:t>
          </a:r>
        </a:p>
      </dgm:t>
    </dgm:pt>
    <dgm:pt modelId="{DA31D305-A194-4177-9E36-47C084AC7E4F}" type="parTrans" cxnId="{F3807CF3-4156-4627-B155-505AF87C1DFE}">
      <dgm:prSet/>
      <dgm:spPr/>
      <dgm:t>
        <a:bodyPr/>
        <a:lstStyle/>
        <a:p>
          <a:endParaRPr lang="en-US"/>
        </a:p>
      </dgm:t>
    </dgm:pt>
    <dgm:pt modelId="{9266218B-C3C1-473C-842E-370BC3CC1BA9}" type="sibTrans" cxnId="{F3807CF3-4156-4627-B155-505AF87C1DFE}">
      <dgm:prSet/>
      <dgm:spPr/>
      <dgm:t>
        <a:bodyPr/>
        <a:lstStyle/>
        <a:p>
          <a:endParaRPr lang="en-US"/>
        </a:p>
      </dgm:t>
    </dgm:pt>
    <dgm:pt modelId="{59A9441F-0D4F-443D-BCE0-10A5B24F3F01}">
      <dgm:prSet phldrT="[Text]" phldr="0"/>
      <dgm:spPr/>
      <dgm:t>
        <a:bodyPr/>
        <a:lstStyle/>
        <a:p>
          <a:pPr rtl="0"/>
          <a:r>
            <a:rPr lang="en-US">
              <a:latin typeface="Montserrat"/>
            </a:rPr>
            <a:t>Executive Director</a:t>
          </a:r>
        </a:p>
      </dgm:t>
    </dgm:pt>
    <dgm:pt modelId="{A9D45074-5318-4809-A45A-4CAD64C1BC43}" type="parTrans" cxnId="{2CE964B3-A989-4E50-B236-E0AC97942555}">
      <dgm:prSet/>
      <dgm:spPr/>
      <dgm:t>
        <a:bodyPr/>
        <a:lstStyle/>
        <a:p>
          <a:endParaRPr lang="en-US"/>
        </a:p>
      </dgm:t>
    </dgm:pt>
    <dgm:pt modelId="{28A51E3A-D2F9-4589-82F6-BB0E20145388}" type="sibTrans" cxnId="{2CE964B3-A989-4E50-B236-E0AC97942555}">
      <dgm:prSet/>
      <dgm:spPr/>
      <dgm:t>
        <a:bodyPr/>
        <a:lstStyle/>
        <a:p>
          <a:endParaRPr lang="en-US"/>
        </a:p>
      </dgm:t>
    </dgm:pt>
    <dgm:pt modelId="{84E588C4-8BDD-4A40-8765-88EE26EEDF66}">
      <dgm:prSet phldr="0"/>
      <dgm:spPr/>
      <dgm:t>
        <a:bodyPr/>
        <a:lstStyle/>
        <a:p>
          <a:pPr rtl="0"/>
          <a:r>
            <a:rPr lang="en-US">
              <a:latin typeface="Montserrat"/>
            </a:rPr>
            <a:t>Commission Staff </a:t>
          </a:r>
        </a:p>
      </dgm:t>
    </dgm:pt>
    <dgm:pt modelId="{47CC219A-E2F5-4FEC-BF99-076079775827}" type="parTrans" cxnId="{4384B136-061C-4311-B8A2-23A5EA5FD069}">
      <dgm:prSet/>
      <dgm:spPr/>
      <dgm:t>
        <a:bodyPr/>
        <a:lstStyle/>
        <a:p>
          <a:endParaRPr lang="en-US"/>
        </a:p>
      </dgm:t>
    </dgm:pt>
    <dgm:pt modelId="{2EAEBD44-3575-41CB-BA2A-8D35BA43A53A}" type="sibTrans" cxnId="{4384B136-061C-4311-B8A2-23A5EA5FD069}">
      <dgm:prSet/>
      <dgm:spPr/>
      <dgm:t>
        <a:bodyPr/>
        <a:lstStyle/>
        <a:p>
          <a:endParaRPr lang="en-US"/>
        </a:p>
      </dgm:t>
    </dgm:pt>
    <dgm:pt modelId="{A7A7170C-EAFE-4E72-AE3A-6FE7D9F34CF8}">
      <dgm:prSet phldr="0"/>
      <dgm:spPr/>
      <dgm:t>
        <a:bodyPr/>
        <a:lstStyle/>
        <a:p>
          <a:pPr rtl="0"/>
          <a:r>
            <a:rPr lang="en-US">
              <a:latin typeface="Montserrat"/>
            </a:rPr>
            <a:t>Federal Co-Chair appointed by the President</a:t>
          </a:r>
        </a:p>
      </dgm:t>
    </dgm:pt>
    <dgm:pt modelId="{15E7B6E4-C595-4CA2-B920-491AC093C60A}" type="parTrans" cxnId="{E3C6DEFB-A80C-471B-8CED-8CD7277494BC}">
      <dgm:prSet/>
      <dgm:spPr/>
      <dgm:t>
        <a:bodyPr/>
        <a:lstStyle/>
        <a:p>
          <a:endParaRPr lang="en-US"/>
        </a:p>
      </dgm:t>
    </dgm:pt>
    <dgm:pt modelId="{8AEA2A8F-5C2E-4168-BDCD-9A86754DB033}" type="sibTrans" cxnId="{E3C6DEFB-A80C-471B-8CED-8CD7277494BC}">
      <dgm:prSet/>
      <dgm:spPr/>
      <dgm:t>
        <a:bodyPr/>
        <a:lstStyle/>
        <a:p>
          <a:endParaRPr lang="en-US"/>
        </a:p>
      </dgm:t>
    </dgm:pt>
    <dgm:pt modelId="{294A092C-FBC5-4699-903A-DF9A7F09B250}">
      <dgm:prSet phldr="0"/>
      <dgm:spPr/>
      <dgm:t>
        <a:bodyPr/>
        <a:lstStyle/>
        <a:p>
          <a:pPr rtl="0"/>
          <a:r>
            <a:rPr lang="en-US">
              <a:latin typeface="Montserrat"/>
            </a:rPr>
            <a:t>State Co-Chair Representing State Interests </a:t>
          </a:r>
        </a:p>
      </dgm:t>
    </dgm:pt>
    <dgm:pt modelId="{C5B7DA96-426C-46CE-A2AE-68CE1FE644C1}" type="parTrans" cxnId="{675A34BB-008C-4D80-B902-0E9F94976E7D}">
      <dgm:prSet/>
      <dgm:spPr/>
      <dgm:t>
        <a:bodyPr/>
        <a:lstStyle/>
        <a:p>
          <a:endParaRPr lang="en-US"/>
        </a:p>
      </dgm:t>
    </dgm:pt>
    <dgm:pt modelId="{B7CE8890-F3B3-4DB2-8EBD-3715A4D97AC4}" type="sibTrans" cxnId="{675A34BB-008C-4D80-B902-0E9F94976E7D}">
      <dgm:prSet/>
      <dgm:spPr/>
      <dgm:t>
        <a:bodyPr/>
        <a:lstStyle/>
        <a:p>
          <a:endParaRPr lang="en-US"/>
        </a:p>
      </dgm:t>
    </dgm:pt>
    <dgm:pt modelId="{42EE787F-A562-4168-BAD5-2B77DF069D98}" type="pres">
      <dgm:prSet presAssocID="{C58FC72E-98F4-472B-8360-2E19F2578198}" presName="linear" presStyleCnt="0">
        <dgm:presLayoutVars>
          <dgm:dir/>
          <dgm:animLvl val="lvl"/>
          <dgm:resizeHandles val="exact"/>
        </dgm:presLayoutVars>
      </dgm:prSet>
      <dgm:spPr/>
    </dgm:pt>
    <dgm:pt modelId="{AAB31C99-1AC5-4596-9FB5-B014E39B3587}" type="pres">
      <dgm:prSet presAssocID="{70F92DB6-BC7B-4170-AEA8-F084870536DB}" presName="parentLin" presStyleCnt="0"/>
      <dgm:spPr/>
    </dgm:pt>
    <dgm:pt modelId="{21192E06-B1FD-463B-928F-17A811B0CC46}" type="pres">
      <dgm:prSet presAssocID="{70F92DB6-BC7B-4170-AEA8-F084870536DB}" presName="parentLeftMargin" presStyleLbl="node1" presStyleIdx="0" presStyleCnt="3"/>
      <dgm:spPr/>
    </dgm:pt>
    <dgm:pt modelId="{D812F204-167F-421A-A540-AAB099AAB5D1}" type="pres">
      <dgm:prSet presAssocID="{70F92DB6-BC7B-4170-AEA8-F084870536DB}" presName="parentText" presStyleLbl="node1" presStyleIdx="0" presStyleCnt="3">
        <dgm:presLayoutVars>
          <dgm:chMax val="0"/>
          <dgm:bulletEnabled val="1"/>
        </dgm:presLayoutVars>
      </dgm:prSet>
      <dgm:spPr/>
    </dgm:pt>
    <dgm:pt modelId="{E3AE292C-571D-434E-9F89-E12B8651A010}" type="pres">
      <dgm:prSet presAssocID="{70F92DB6-BC7B-4170-AEA8-F084870536DB}" presName="negativeSpace" presStyleCnt="0"/>
      <dgm:spPr/>
    </dgm:pt>
    <dgm:pt modelId="{9C1E12BC-383A-424D-9CEA-1D943FC4C361}" type="pres">
      <dgm:prSet presAssocID="{70F92DB6-BC7B-4170-AEA8-F084870536DB}" presName="childText" presStyleLbl="conFgAcc1" presStyleIdx="0" presStyleCnt="3">
        <dgm:presLayoutVars>
          <dgm:bulletEnabled val="1"/>
        </dgm:presLayoutVars>
      </dgm:prSet>
      <dgm:spPr/>
    </dgm:pt>
    <dgm:pt modelId="{05CF54EA-12B1-4460-82FF-D7426F4CFCC3}" type="pres">
      <dgm:prSet presAssocID="{25816083-0637-45F5-9AC3-68F501485705}" presName="spaceBetweenRectangles" presStyleCnt="0"/>
      <dgm:spPr/>
    </dgm:pt>
    <dgm:pt modelId="{51846BFB-58B8-40D8-A58E-CFCD1CA76229}" type="pres">
      <dgm:prSet presAssocID="{0D7228A3-DA45-4EF0-95B3-C52BBAEA86D4}" presName="parentLin" presStyleCnt="0"/>
      <dgm:spPr/>
    </dgm:pt>
    <dgm:pt modelId="{CD260C03-AEAB-43E8-8333-D9711C6420CA}" type="pres">
      <dgm:prSet presAssocID="{0D7228A3-DA45-4EF0-95B3-C52BBAEA86D4}" presName="parentLeftMargin" presStyleLbl="node1" presStyleIdx="0" presStyleCnt="3"/>
      <dgm:spPr/>
    </dgm:pt>
    <dgm:pt modelId="{47A4A25E-7EA4-4C69-AA9D-832095B726B1}" type="pres">
      <dgm:prSet presAssocID="{0D7228A3-DA45-4EF0-95B3-C52BBAEA86D4}" presName="parentText" presStyleLbl="node1" presStyleIdx="1" presStyleCnt="3">
        <dgm:presLayoutVars>
          <dgm:chMax val="0"/>
          <dgm:bulletEnabled val="1"/>
        </dgm:presLayoutVars>
      </dgm:prSet>
      <dgm:spPr/>
    </dgm:pt>
    <dgm:pt modelId="{AADF5776-48EF-449E-A17B-6A9C701A1D73}" type="pres">
      <dgm:prSet presAssocID="{0D7228A3-DA45-4EF0-95B3-C52BBAEA86D4}" presName="negativeSpace" presStyleCnt="0"/>
      <dgm:spPr/>
    </dgm:pt>
    <dgm:pt modelId="{BDA29B1B-1F06-4406-A708-9FA9D965ACA0}" type="pres">
      <dgm:prSet presAssocID="{0D7228A3-DA45-4EF0-95B3-C52BBAEA86D4}" presName="childText" presStyleLbl="conFgAcc1" presStyleIdx="1" presStyleCnt="3">
        <dgm:presLayoutVars>
          <dgm:bulletEnabled val="1"/>
        </dgm:presLayoutVars>
      </dgm:prSet>
      <dgm:spPr/>
    </dgm:pt>
    <dgm:pt modelId="{B88A843A-8557-4E0D-A0B2-66ED952DCE3F}" type="pres">
      <dgm:prSet presAssocID="{04457F7B-0346-4EFB-A847-3004E7E03E20}" presName="spaceBetweenRectangles" presStyleCnt="0"/>
      <dgm:spPr/>
    </dgm:pt>
    <dgm:pt modelId="{85D4448C-C515-4D77-8CE2-D12C9449CF7C}" type="pres">
      <dgm:prSet presAssocID="{B203E83D-AE2F-4A3C-97B9-823C7F73F477}" presName="parentLin" presStyleCnt="0"/>
      <dgm:spPr/>
    </dgm:pt>
    <dgm:pt modelId="{CB3CEDED-149D-4F8A-ADC6-BDC4EE76E801}" type="pres">
      <dgm:prSet presAssocID="{B203E83D-AE2F-4A3C-97B9-823C7F73F477}" presName="parentLeftMargin" presStyleLbl="node1" presStyleIdx="1" presStyleCnt="3"/>
      <dgm:spPr/>
    </dgm:pt>
    <dgm:pt modelId="{ED156986-4F44-4C44-BA7A-882084E14C81}" type="pres">
      <dgm:prSet presAssocID="{B203E83D-AE2F-4A3C-97B9-823C7F73F477}" presName="parentText" presStyleLbl="node1" presStyleIdx="2" presStyleCnt="3">
        <dgm:presLayoutVars>
          <dgm:chMax val="0"/>
          <dgm:bulletEnabled val="1"/>
        </dgm:presLayoutVars>
      </dgm:prSet>
      <dgm:spPr/>
    </dgm:pt>
    <dgm:pt modelId="{C223B857-0F3C-4F27-A1D4-0202A6FC7160}" type="pres">
      <dgm:prSet presAssocID="{B203E83D-AE2F-4A3C-97B9-823C7F73F477}" presName="negativeSpace" presStyleCnt="0"/>
      <dgm:spPr/>
    </dgm:pt>
    <dgm:pt modelId="{7D090D79-F925-4296-A76E-AB32CCD7D564}" type="pres">
      <dgm:prSet presAssocID="{B203E83D-AE2F-4A3C-97B9-823C7F73F477}" presName="childText" presStyleLbl="conFgAcc1" presStyleIdx="2" presStyleCnt="3">
        <dgm:presLayoutVars>
          <dgm:bulletEnabled val="1"/>
        </dgm:presLayoutVars>
      </dgm:prSet>
      <dgm:spPr/>
    </dgm:pt>
  </dgm:ptLst>
  <dgm:cxnLst>
    <dgm:cxn modelId="{DE94220F-C4DB-4ED9-95E6-4D6C51FE8B3C}" type="presOf" srcId="{70F92DB6-BC7B-4170-AEA8-F084870536DB}" destId="{D812F204-167F-421A-A540-AAB099AAB5D1}" srcOrd="1" destOrd="0" presId="urn:microsoft.com/office/officeart/2005/8/layout/list1"/>
    <dgm:cxn modelId="{E2C6830F-950A-47E7-B17F-89CD1287F420}" srcId="{0D7228A3-DA45-4EF0-95B3-C52BBAEA86D4}" destId="{EB9573C2-843A-4192-9D79-F6ECCB4F9486}" srcOrd="3" destOrd="0" parTransId="{86C48547-CB34-48F7-B020-6E757C25B564}" sibTransId="{38BE6F26-01C1-4DE3-BADB-F803E9F17595}"/>
    <dgm:cxn modelId="{E23E0916-77B9-4FDC-9487-384A4ECE950E}" type="presOf" srcId="{84E588C4-8BDD-4A40-8765-88EE26EEDF66}" destId="{7D090D79-F925-4296-A76E-AB32CCD7D564}" srcOrd="0" destOrd="1" presId="urn:microsoft.com/office/officeart/2005/8/layout/list1"/>
    <dgm:cxn modelId="{8751F01E-D348-4993-8E0A-ECE75874F094}" srcId="{0D7228A3-DA45-4EF0-95B3-C52BBAEA86D4}" destId="{1AB9D5AD-070C-4CFA-9C84-350E6629221C}" srcOrd="1" destOrd="0" parTransId="{B1528FCB-1B22-4C30-BDC7-82B19D602D59}" sibTransId="{6F64DC52-EFF2-4374-A524-BDF4D0B77E1B}"/>
    <dgm:cxn modelId="{BDA27B2B-0A6D-49D8-9694-BF2F082DED5B}" type="presOf" srcId="{6543ED90-69C7-40BF-B319-D0C3E5FDED21}" destId="{9C1E12BC-383A-424D-9CEA-1D943FC4C361}" srcOrd="0" destOrd="1" presId="urn:microsoft.com/office/officeart/2005/8/layout/list1"/>
    <dgm:cxn modelId="{CA7B7C2D-A60D-4F6F-8D02-F72DBDDBC912}" type="presOf" srcId="{0D7228A3-DA45-4EF0-95B3-C52BBAEA86D4}" destId="{47A4A25E-7EA4-4C69-AA9D-832095B726B1}" srcOrd="1" destOrd="0" presId="urn:microsoft.com/office/officeart/2005/8/layout/list1"/>
    <dgm:cxn modelId="{E5A54F2E-D95F-4D04-AE0E-52D255C26C4D}" type="presOf" srcId="{A7A7170C-EAFE-4E72-AE3A-6FE7D9F34CF8}" destId="{9C1E12BC-383A-424D-9CEA-1D943FC4C361}" srcOrd="0" destOrd="0" presId="urn:microsoft.com/office/officeart/2005/8/layout/list1"/>
    <dgm:cxn modelId="{4384B136-061C-4311-B8A2-23A5EA5FD069}" srcId="{B203E83D-AE2F-4A3C-97B9-823C7F73F477}" destId="{84E588C4-8BDD-4A40-8765-88EE26EEDF66}" srcOrd="1" destOrd="0" parTransId="{47CC219A-E2F5-4FEC-BF99-076079775827}" sibTransId="{2EAEBD44-3575-41CB-BA2A-8D35BA43A53A}"/>
    <dgm:cxn modelId="{872BA35F-9767-47FD-A42B-FDF6D6D8EA9C}" type="presOf" srcId="{C58FC72E-98F4-472B-8360-2E19F2578198}" destId="{42EE787F-A562-4168-BAD5-2B77DF069D98}" srcOrd="0" destOrd="0" presId="urn:microsoft.com/office/officeart/2005/8/layout/list1"/>
    <dgm:cxn modelId="{31624F62-0F3E-46F1-BCAE-94FC8D632EFD}" type="presOf" srcId="{76F7308C-AFB8-46DA-91AA-6D2CC48AED14}" destId="{BDA29B1B-1F06-4406-A708-9FA9D965ACA0}" srcOrd="0" destOrd="2" presId="urn:microsoft.com/office/officeart/2005/8/layout/list1"/>
    <dgm:cxn modelId="{6CE41F6A-50A7-476C-967A-958D282FF872}" srcId="{70F92DB6-BC7B-4170-AEA8-F084870536DB}" destId="{6543ED90-69C7-40BF-B319-D0C3E5FDED21}" srcOrd="1" destOrd="0" parTransId="{08A34EC2-4BB3-4B57-B3E5-9105C4E1EEB5}" sibTransId="{8DF8FE66-FC92-4930-9A40-77D8D6B41020}"/>
    <dgm:cxn modelId="{FC458D4F-F470-4704-A0D6-5C015193CC43}" type="presOf" srcId="{59A9441F-0D4F-443D-BCE0-10A5B24F3F01}" destId="{7D090D79-F925-4296-A76E-AB32CCD7D564}" srcOrd="0" destOrd="0" presId="urn:microsoft.com/office/officeart/2005/8/layout/list1"/>
    <dgm:cxn modelId="{6B959C74-3FE5-47B4-9DD0-2034A2DA83FD}" type="presOf" srcId="{1AB9D5AD-070C-4CFA-9C84-350E6629221C}" destId="{BDA29B1B-1F06-4406-A708-9FA9D965ACA0}" srcOrd="0" destOrd="1" presId="urn:microsoft.com/office/officeart/2005/8/layout/list1"/>
    <dgm:cxn modelId="{2FD1ED77-7D93-496F-B885-D37DC94E837E}" type="presOf" srcId="{EB9573C2-843A-4192-9D79-F6ECCB4F9486}" destId="{BDA29B1B-1F06-4406-A708-9FA9D965ACA0}" srcOrd="0" destOrd="3" presId="urn:microsoft.com/office/officeart/2005/8/layout/list1"/>
    <dgm:cxn modelId="{04482E7B-C5CD-4DC6-AC5B-9EAC2757B820}" type="presOf" srcId="{70F92DB6-BC7B-4170-AEA8-F084870536DB}" destId="{21192E06-B1FD-463B-928F-17A811B0CC46}" srcOrd="0" destOrd="0" presId="urn:microsoft.com/office/officeart/2005/8/layout/list1"/>
    <dgm:cxn modelId="{A8479E82-7D64-4719-AC20-2C095D573BE2}" srcId="{C58FC72E-98F4-472B-8360-2E19F2578198}" destId="{0D7228A3-DA45-4EF0-95B3-C52BBAEA86D4}" srcOrd="1" destOrd="0" parTransId="{D7E2543A-15D4-4853-861E-04B856E57024}" sibTransId="{04457F7B-0346-4EFB-A847-3004E7E03E20}"/>
    <dgm:cxn modelId="{8C52A496-6415-455C-9BA5-A062BBCDD627}" type="presOf" srcId="{B203E83D-AE2F-4A3C-97B9-823C7F73F477}" destId="{CB3CEDED-149D-4F8A-ADC6-BDC4EE76E801}" srcOrd="0" destOrd="0" presId="urn:microsoft.com/office/officeart/2005/8/layout/list1"/>
    <dgm:cxn modelId="{2CE964B3-A989-4E50-B236-E0AC97942555}" srcId="{B203E83D-AE2F-4A3C-97B9-823C7F73F477}" destId="{59A9441F-0D4F-443D-BCE0-10A5B24F3F01}" srcOrd="0" destOrd="0" parTransId="{A9D45074-5318-4809-A45A-4CAD64C1BC43}" sibTransId="{28A51E3A-D2F9-4589-82F6-BB0E20145388}"/>
    <dgm:cxn modelId="{AB72D4B7-CC2B-41A7-9D97-D5424E155099}" srcId="{C58FC72E-98F4-472B-8360-2E19F2578198}" destId="{70F92DB6-BC7B-4170-AEA8-F084870536DB}" srcOrd="0" destOrd="0" parTransId="{537D6880-6204-4E9E-943F-93E546521541}" sibTransId="{25816083-0637-45F5-9AC3-68F501485705}"/>
    <dgm:cxn modelId="{675A34BB-008C-4D80-B902-0E9F94976E7D}" srcId="{0D7228A3-DA45-4EF0-95B3-C52BBAEA86D4}" destId="{294A092C-FBC5-4699-903A-DF9A7F09B250}" srcOrd="0" destOrd="0" parTransId="{C5B7DA96-426C-46CE-A2AE-68CE1FE644C1}" sibTransId="{B7CE8890-F3B3-4DB2-8EBD-3715A4D97AC4}"/>
    <dgm:cxn modelId="{743CAAC7-7893-4BAE-B969-BCE8E2A52D46}" type="presOf" srcId="{0D7228A3-DA45-4EF0-95B3-C52BBAEA86D4}" destId="{CD260C03-AEAB-43E8-8333-D9711C6420CA}" srcOrd="0" destOrd="0" presId="urn:microsoft.com/office/officeart/2005/8/layout/list1"/>
    <dgm:cxn modelId="{31E97CDA-9EF0-4FC1-962D-2EEB6AB067F7}" type="presOf" srcId="{B203E83D-AE2F-4A3C-97B9-823C7F73F477}" destId="{ED156986-4F44-4C44-BA7A-882084E14C81}" srcOrd="1" destOrd="0" presId="urn:microsoft.com/office/officeart/2005/8/layout/list1"/>
    <dgm:cxn modelId="{6DF246DF-0E33-428C-B40A-EAC8A0445A14}" srcId="{0D7228A3-DA45-4EF0-95B3-C52BBAEA86D4}" destId="{76F7308C-AFB8-46DA-91AA-6D2CC48AED14}" srcOrd="2" destOrd="0" parTransId="{83B5BB60-5692-4043-AF38-3447B43D366C}" sibTransId="{E5DBC45B-2338-4C45-BE66-605B5291C23C}"/>
    <dgm:cxn modelId="{A29416F2-107A-44FF-B020-CB54DF8FF140}" type="presOf" srcId="{294A092C-FBC5-4699-903A-DF9A7F09B250}" destId="{BDA29B1B-1F06-4406-A708-9FA9D965ACA0}" srcOrd="0" destOrd="0" presId="urn:microsoft.com/office/officeart/2005/8/layout/list1"/>
    <dgm:cxn modelId="{F3807CF3-4156-4627-B155-505AF87C1DFE}" srcId="{C58FC72E-98F4-472B-8360-2E19F2578198}" destId="{B203E83D-AE2F-4A3C-97B9-823C7F73F477}" srcOrd="2" destOrd="0" parTransId="{DA31D305-A194-4177-9E36-47C084AC7E4F}" sibTransId="{9266218B-C3C1-473C-842E-370BC3CC1BA9}"/>
    <dgm:cxn modelId="{E3C6DEFB-A80C-471B-8CED-8CD7277494BC}" srcId="{70F92DB6-BC7B-4170-AEA8-F084870536DB}" destId="{A7A7170C-EAFE-4E72-AE3A-6FE7D9F34CF8}" srcOrd="0" destOrd="0" parTransId="{15E7B6E4-C595-4CA2-B920-491AC093C60A}" sibTransId="{8AEA2A8F-5C2E-4168-BDCD-9A86754DB033}"/>
    <dgm:cxn modelId="{E07C5515-8B43-4225-919D-0273EDBE1429}" type="presParOf" srcId="{42EE787F-A562-4168-BAD5-2B77DF069D98}" destId="{AAB31C99-1AC5-4596-9FB5-B014E39B3587}" srcOrd="0" destOrd="0" presId="urn:microsoft.com/office/officeart/2005/8/layout/list1"/>
    <dgm:cxn modelId="{F3090AA4-0909-40F9-8E29-43B085D656EA}" type="presParOf" srcId="{AAB31C99-1AC5-4596-9FB5-B014E39B3587}" destId="{21192E06-B1FD-463B-928F-17A811B0CC46}" srcOrd="0" destOrd="0" presId="urn:microsoft.com/office/officeart/2005/8/layout/list1"/>
    <dgm:cxn modelId="{1B859B8E-12AF-4F03-9C14-EAAFDA781BED}" type="presParOf" srcId="{AAB31C99-1AC5-4596-9FB5-B014E39B3587}" destId="{D812F204-167F-421A-A540-AAB099AAB5D1}" srcOrd="1" destOrd="0" presId="urn:microsoft.com/office/officeart/2005/8/layout/list1"/>
    <dgm:cxn modelId="{EE86B6F0-D66A-4198-92F7-E8CBFCC8651B}" type="presParOf" srcId="{42EE787F-A562-4168-BAD5-2B77DF069D98}" destId="{E3AE292C-571D-434E-9F89-E12B8651A010}" srcOrd="1" destOrd="0" presId="urn:microsoft.com/office/officeart/2005/8/layout/list1"/>
    <dgm:cxn modelId="{A5DFD9A1-28E4-4BE9-9630-0AEEC26A63D2}" type="presParOf" srcId="{42EE787F-A562-4168-BAD5-2B77DF069D98}" destId="{9C1E12BC-383A-424D-9CEA-1D943FC4C361}" srcOrd="2" destOrd="0" presId="urn:microsoft.com/office/officeart/2005/8/layout/list1"/>
    <dgm:cxn modelId="{822B9CF1-E39C-413B-A309-E55082DA6373}" type="presParOf" srcId="{42EE787F-A562-4168-BAD5-2B77DF069D98}" destId="{05CF54EA-12B1-4460-82FF-D7426F4CFCC3}" srcOrd="3" destOrd="0" presId="urn:microsoft.com/office/officeart/2005/8/layout/list1"/>
    <dgm:cxn modelId="{33BFEC7F-678F-4833-8CAB-5A38D063C542}" type="presParOf" srcId="{42EE787F-A562-4168-BAD5-2B77DF069D98}" destId="{51846BFB-58B8-40D8-A58E-CFCD1CA76229}" srcOrd="4" destOrd="0" presId="urn:microsoft.com/office/officeart/2005/8/layout/list1"/>
    <dgm:cxn modelId="{4A13071A-5BAA-423A-BBD6-9CB6AF45C635}" type="presParOf" srcId="{51846BFB-58B8-40D8-A58E-CFCD1CA76229}" destId="{CD260C03-AEAB-43E8-8333-D9711C6420CA}" srcOrd="0" destOrd="0" presId="urn:microsoft.com/office/officeart/2005/8/layout/list1"/>
    <dgm:cxn modelId="{61FD47F3-669B-4B45-A4A7-EFE2EDB7A6BB}" type="presParOf" srcId="{51846BFB-58B8-40D8-A58E-CFCD1CA76229}" destId="{47A4A25E-7EA4-4C69-AA9D-832095B726B1}" srcOrd="1" destOrd="0" presId="urn:microsoft.com/office/officeart/2005/8/layout/list1"/>
    <dgm:cxn modelId="{751C351C-9FEA-4DF7-B008-F25541C6E7F8}" type="presParOf" srcId="{42EE787F-A562-4168-BAD5-2B77DF069D98}" destId="{AADF5776-48EF-449E-A17B-6A9C701A1D73}" srcOrd="5" destOrd="0" presId="urn:microsoft.com/office/officeart/2005/8/layout/list1"/>
    <dgm:cxn modelId="{F6867EED-C0E0-4DB4-BC21-C5AB3A85DE07}" type="presParOf" srcId="{42EE787F-A562-4168-BAD5-2B77DF069D98}" destId="{BDA29B1B-1F06-4406-A708-9FA9D965ACA0}" srcOrd="6" destOrd="0" presId="urn:microsoft.com/office/officeart/2005/8/layout/list1"/>
    <dgm:cxn modelId="{397C2F4A-FDE8-4283-9E90-39A4F8AE9B1B}" type="presParOf" srcId="{42EE787F-A562-4168-BAD5-2B77DF069D98}" destId="{B88A843A-8557-4E0D-A0B2-66ED952DCE3F}" srcOrd="7" destOrd="0" presId="urn:microsoft.com/office/officeart/2005/8/layout/list1"/>
    <dgm:cxn modelId="{22307225-295E-4EC4-BEA2-52E70AD31E93}" type="presParOf" srcId="{42EE787F-A562-4168-BAD5-2B77DF069D98}" destId="{85D4448C-C515-4D77-8CE2-D12C9449CF7C}" srcOrd="8" destOrd="0" presId="urn:microsoft.com/office/officeart/2005/8/layout/list1"/>
    <dgm:cxn modelId="{75D96DD7-FA90-49DD-AB29-20A269860BB3}" type="presParOf" srcId="{85D4448C-C515-4D77-8CE2-D12C9449CF7C}" destId="{CB3CEDED-149D-4F8A-ADC6-BDC4EE76E801}" srcOrd="0" destOrd="0" presId="urn:microsoft.com/office/officeart/2005/8/layout/list1"/>
    <dgm:cxn modelId="{B54B4FD1-2C70-4324-9816-A39268D58A2A}" type="presParOf" srcId="{85D4448C-C515-4D77-8CE2-D12C9449CF7C}" destId="{ED156986-4F44-4C44-BA7A-882084E14C81}" srcOrd="1" destOrd="0" presId="urn:microsoft.com/office/officeart/2005/8/layout/list1"/>
    <dgm:cxn modelId="{7EAA9E5E-70F7-48A6-BF5F-A39088A6AA49}" type="presParOf" srcId="{42EE787F-A562-4168-BAD5-2B77DF069D98}" destId="{C223B857-0F3C-4F27-A1D4-0202A6FC7160}" srcOrd="9" destOrd="0" presId="urn:microsoft.com/office/officeart/2005/8/layout/list1"/>
    <dgm:cxn modelId="{B3B5CBFC-F67E-42BA-8119-432F583E2B94}" type="presParOf" srcId="{42EE787F-A562-4168-BAD5-2B77DF069D98}" destId="{7D090D79-F925-4296-A76E-AB32CCD7D564}"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23849C-C69C-467D-B140-914575F7E303}" type="doc">
      <dgm:prSet loTypeId="urn:microsoft.com/office/officeart/2005/8/layout/cycle2" loCatId="cycle" qsTypeId="urn:microsoft.com/office/officeart/2005/8/quickstyle/simple1" qsCatId="simple" csTypeId="urn:microsoft.com/office/officeart/2005/8/colors/colorful5" csCatId="colorful" phldr="1"/>
      <dgm:spPr/>
      <dgm:t>
        <a:bodyPr/>
        <a:lstStyle/>
        <a:p>
          <a:endParaRPr lang="en-US"/>
        </a:p>
      </dgm:t>
    </dgm:pt>
    <dgm:pt modelId="{66216B43-15CF-4604-96F1-1302C90667B8}">
      <dgm:prSet phldrT="[Text]" phldr="0"/>
      <dgm:spPr/>
      <dgm:t>
        <a:bodyPr/>
        <a:lstStyle/>
        <a:p>
          <a:pPr rtl="0"/>
          <a:r>
            <a:rPr lang="en-US">
              <a:latin typeface="Montserrat"/>
            </a:rPr>
            <a:t>State and Local Empowerment</a:t>
          </a:r>
        </a:p>
      </dgm:t>
    </dgm:pt>
    <dgm:pt modelId="{53055623-9710-4B41-A1CE-189427B05BDE}" type="parTrans" cxnId="{54507985-398B-4816-84F2-17AB8D191CE6}">
      <dgm:prSet/>
      <dgm:spPr/>
      <dgm:t>
        <a:bodyPr/>
        <a:lstStyle/>
        <a:p>
          <a:endParaRPr lang="en-US"/>
        </a:p>
      </dgm:t>
    </dgm:pt>
    <dgm:pt modelId="{D727B7E9-1D63-4410-B316-EB7BBC92E554}" type="sibTrans" cxnId="{54507985-398B-4816-84F2-17AB8D191CE6}">
      <dgm:prSet/>
      <dgm:spPr/>
      <dgm:t>
        <a:bodyPr/>
        <a:lstStyle/>
        <a:p>
          <a:endParaRPr lang="en-US"/>
        </a:p>
      </dgm:t>
    </dgm:pt>
    <dgm:pt modelId="{2D4769DA-90C0-4684-9CDE-36E00DBC3345}">
      <dgm:prSet phldrT="[Text]" phldr="0"/>
      <dgm:spPr/>
      <dgm:t>
        <a:bodyPr/>
        <a:lstStyle/>
        <a:p>
          <a:pPr rtl="0"/>
          <a:r>
            <a:rPr lang="en-US">
              <a:latin typeface="Montserrat"/>
            </a:rPr>
            <a:t>Partnerships and Cross-Sector Collaboration</a:t>
          </a:r>
        </a:p>
      </dgm:t>
    </dgm:pt>
    <dgm:pt modelId="{045DAA56-2416-4565-A9B5-82E12E903474}" type="parTrans" cxnId="{C779E443-D61E-4F51-AFE1-1F057953C026}">
      <dgm:prSet/>
      <dgm:spPr/>
      <dgm:t>
        <a:bodyPr/>
        <a:lstStyle/>
        <a:p>
          <a:endParaRPr lang="en-US"/>
        </a:p>
      </dgm:t>
    </dgm:pt>
    <dgm:pt modelId="{41F555DB-F338-4A75-B5CF-43B38E6DB4DB}" type="sibTrans" cxnId="{C779E443-D61E-4F51-AFE1-1F057953C026}">
      <dgm:prSet/>
      <dgm:spPr/>
      <dgm:t>
        <a:bodyPr/>
        <a:lstStyle/>
        <a:p>
          <a:endParaRPr lang="en-US"/>
        </a:p>
      </dgm:t>
    </dgm:pt>
    <dgm:pt modelId="{490BB1ED-3DF8-4E2F-96C7-213806C5A43A}">
      <dgm:prSet phldrT="[Text]" phldr="0"/>
      <dgm:spPr/>
      <dgm:t>
        <a:bodyPr/>
        <a:lstStyle/>
        <a:p>
          <a:pPr rtl="0"/>
          <a:r>
            <a:rPr lang="en-US">
              <a:latin typeface="Montserrat"/>
            </a:rPr>
            <a:t>Economic Resilience and Diversification </a:t>
          </a:r>
        </a:p>
      </dgm:t>
    </dgm:pt>
    <dgm:pt modelId="{CABAF765-4CBE-4ACD-AB80-D90632EA8CD3}" type="parTrans" cxnId="{E801BEAA-01FD-4E02-B110-EF64A7C80FAA}">
      <dgm:prSet/>
      <dgm:spPr/>
      <dgm:t>
        <a:bodyPr/>
        <a:lstStyle/>
        <a:p>
          <a:endParaRPr lang="en-US"/>
        </a:p>
      </dgm:t>
    </dgm:pt>
    <dgm:pt modelId="{77D7A1A4-1CAD-4173-B129-8872E3CBF08E}" type="sibTrans" cxnId="{E801BEAA-01FD-4E02-B110-EF64A7C80FAA}">
      <dgm:prSet/>
      <dgm:spPr/>
      <dgm:t>
        <a:bodyPr/>
        <a:lstStyle/>
        <a:p>
          <a:endParaRPr lang="en-US"/>
        </a:p>
      </dgm:t>
    </dgm:pt>
    <dgm:pt modelId="{65A7F4F8-E9D5-4031-A37D-CB19C3682383}">
      <dgm:prSet phldrT="[Text]" phldr="0"/>
      <dgm:spPr/>
      <dgm:t>
        <a:bodyPr/>
        <a:lstStyle/>
        <a:p>
          <a:pPr rtl="0"/>
          <a:r>
            <a:rPr lang="en-US">
              <a:latin typeface="Montserrat"/>
            </a:rPr>
            <a:t>Regionalism and Transformative Projects</a:t>
          </a:r>
        </a:p>
      </dgm:t>
    </dgm:pt>
    <dgm:pt modelId="{062462A0-994D-455D-BE5B-33721E025FF1}" type="parTrans" cxnId="{C4F40B2C-CB77-482C-B111-92DB94D59EE9}">
      <dgm:prSet/>
      <dgm:spPr/>
      <dgm:t>
        <a:bodyPr/>
        <a:lstStyle/>
        <a:p>
          <a:endParaRPr lang="en-US"/>
        </a:p>
      </dgm:t>
    </dgm:pt>
    <dgm:pt modelId="{B3583675-D2FA-4B41-98A2-5118128FE64B}" type="sibTrans" cxnId="{C4F40B2C-CB77-482C-B111-92DB94D59EE9}">
      <dgm:prSet/>
      <dgm:spPr/>
      <dgm:t>
        <a:bodyPr/>
        <a:lstStyle/>
        <a:p>
          <a:endParaRPr lang="en-US"/>
        </a:p>
      </dgm:t>
    </dgm:pt>
    <dgm:pt modelId="{8C87A970-910A-43D1-9C73-F4C07711FA60}">
      <dgm:prSet phldrT="[Text]" phldr="0"/>
      <dgm:spPr/>
      <dgm:t>
        <a:bodyPr/>
        <a:lstStyle/>
        <a:p>
          <a:pPr rtl="0"/>
          <a:r>
            <a:rPr lang="en-US">
              <a:latin typeface="Montserrat"/>
            </a:rPr>
            <a:t>Research, Innovation, Progress</a:t>
          </a:r>
        </a:p>
      </dgm:t>
    </dgm:pt>
    <dgm:pt modelId="{0C5ECC4F-56B0-4D5C-8FED-7CC209643058}" type="parTrans" cxnId="{6BFB3AE4-2352-49E1-A39E-99DBEF36EF14}">
      <dgm:prSet/>
      <dgm:spPr/>
      <dgm:t>
        <a:bodyPr/>
        <a:lstStyle/>
        <a:p>
          <a:endParaRPr lang="en-US"/>
        </a:p>
      </dgm:t>
    </dgm:pt>
    <dgm:pt modelId="{534CC606-DCF2-4FAE-B8FA-6CAEDB76F7E0}" type="sibTrans" cxnId="{6BFB3AE4-2352-49E1-A39E-99DBEF36EF14}">
      <dgm:prSet/>
      <dgm:spPr/>
      <dgm:t>
        <a:bodyPr/>
        <a:lstStyle/>
        <a:p>
          <a:endParaRPr lang="en-US"/>
        </a:p>
      </dgm:t>
    </dgm:pt>
    <dgm:pt modelId="{FB0FFB1D-908E-49F6-B969-C1CDA07E2FF7}" type="pres">
      <dgm:prSet presAssocID="{1923849C-C69C-467D-B140-914575F7E303}" presName="cycle" presStyleCnt="0">
        <dgm:presLayoutVars>
          <dgm:dir/>
          <dgm:resizeHandles val="exact"/>
        </dgm:presLayoutVars>
      </dgm:prSet>
      <dgm:spPr/>
    </dgm:pt>
    <dgm:pt modelId="{550D423C-F67D-4BAD-B973-E580863A7A7B}" type="pres">
      <dgm:prSet presAssocID="{66216B43-15CF-4604-96F1-1302C90667B8}" presName="node" presStyleLbl="node1" presStyleIdx="0" presStyleCnt="5">
        <dgm:presLayoutVars>
          <dgm:bulletEnabled val="1"/>
        </dgm:presLayoutVars>
      </dgm:prSet>
      <dgm:spPr/>
    </dgm:pt>
    <dgm:pt modelId="{E7DB0AE5-C00A-44B1-A23E-140AF18D1662}" type="pres">
      <dgm:prSet presAssocID="{D727B7E9-1D63-4410-B316-EB7BBC92E554}" presName="sibTrans" presStyleLbl="sibTrans2D1" presStyleIdx="0" presStyleCnt="5"/>
      <dgm:spPr/>
    </dgm:pt>
    <dgm:pt modelId="{B97188C0-28F7-48C5-9457-2C202A8AD447}" type="pres">
      <dgm:prSet presAssocID="{D727B7E9-1D63-4410-B316-EB7BBC92E554}" presName="connectorText" presStyleLbl="sibTrans2D1" presStyleIdx="0" presStyleCnt="5"/>
      <dgm:spPr/>
    </dgm:pt>
    <dgm:pt modelId="{066D7BDD-E919-4C78-9167-7B8B2233A100}" type="pres">
      <dgm:prSet presAssocID="{2D4769DA-90C0-4684-9CDE-36E00DBC3345}" presName="node" presStyleLbl="node1" presStyleIdx="1" presStyleCnt="5">
        <dgm:presLayoutVars>
          <dgm:bulletEnabled val="1"/>
        </dgm:presLayoutVars>
      </dgm:prSet>
      <dgm:spPr/>
    </dgm:pt>
    <dgm:pt modelId="{A8258DDE-3482-4A88-95C6-C0E1A4A4EBBC}" type="pres">
      <dgm:prSet presAssocID="{41F555DB-F338-4A75-B5CF-43B38E6DB4DB}" presName="sibTrans" presStyleLbl="sibTrans2D1" presStyleIdx="1" presStyleCnt="5"/>
      <dgm:spPr/>
    </dgm:pt>
    <dgm:pt modelId="{B10DB8D4-BDF1-4C22-8E5E-F11339E4D210}" type="pres">
      <dgm:prSet presAssocID="{41F555DB-F338-4A75-B5CF-43B38E6DB4DB}" presName="connectorText" presStyleLbl="sibTrans2D1" presStyleIdx="1" presStyleCnt="5"/>
      <dgm:spPr/>
    </dgm:pt>
    <dgm:pt modelId="{9DFE4F5E-2E14-4D58-96BE-29F0ADEAD093}" type="pres">
      <dgm:prSet presAssocID="{490BB1ED-3DF8-4E2F-96C7-213806C5A43A}" presName="node" presStyleLbl="node1" presStyleIdx="2" presStyleCnt="5">
        <dgm:presLayoutVars>
          <dgm:bulletEnabled val="1"/>
        </dgm:presLayoutVars>
      </dgm:prSet>
      <dgm:spPr/>
    </dgm:pt>
    <dgm:pt modelId="{2B614499-6EBB-4FA2-9E76-EF0F87F5C3D3}" type="pres">
      <dgm:prSet presAssocID="{77D7A1A4-1CAD-4173-B129-8872E3CBF08E}" presName="sibTrans" presStyleLbl="sibTrans2D1" presStyleIdx="2" presStyleCnt="5"/>
      <dgm:spPr/>
    </dgm:pt>
    <dgm:pt modelId="{71F6AF7B-4555-4C57-A86E-F396830C2CE6}" type="pres">
      <dgm:prSet presAssocID="{77D7A1A4-1CAD-4173-B129-8872E3CBF08E}" presName="connectorText" presStyleLbl="sibTrans2D1" presStyleIdx="2" presStyleCnt="5"/>
      <dgm:spPr/>
    </dgm:pt>
    <dgm:pt modelId="{ADC87F2A-CAD0-4635-9A1D-C355676415B8}" type="pres">
      <dgm:prSet presAssocID="{65A7F4F8-E9D5-4031-A37D-CB19C3682383}" presName="node" presStyleLbl="node1" presStyleIdx="3" presStyleCnt="5">
        <dgm:presLayoutVars>
          <dgm:bulletEnabled val="1"/>
        </dgm:presLayoutVars>
      </dgm:prSet>
      <dgm:spPr/>
    </dgm:pt>
    <dgm:pt modelId="{376301F9-D6D3-449A-865D-BA3E09A71FE8}" type="pres">
      <dgm:prSet presAssocID="{B3583675-D2FA-4B41-98A2-5118128FE64B}" presName="sibTrans" presStyleLbl="sibTrans2D1" presStyleIdx="3" presStyleCnt="5"/>
      <dgm:spPr/>
    </dgm:pt>
    <dgm:pt modelId="{AACF7AB6-CA29-44B3-B06B-85728625B323}" type="pres">
      <dgm:prSet presAssocID="{B3583675-D2FA-4B41-98A2-5118128FE64B}" presName="connectorText" presStyleLbl="sibTrans2D1" presStyleIdx="3" presStyleCnt="5"/>
      <dgm:spPr/>
    </dgm:pt>
    <dgm:pt modelId="{8895BC8D-5A33-496B-9D15-24497873F665}" type="pres">
      <dgm:prSet presAssocID="{8C87A970-910A-43D1-9C73-F4C07711FA60}" presName="node" presStyleLbl="node1" presStyleIdx="4" presStyleCnt="5">
        <dgm:presLayoutVars>
          <dgm:bulletEnabled val="1"/>
        </dgm:presLayoutVars>
      </dgm:prSet>
      <dgm:spPr/>
    </dgm:pt>
    <dgm:pt modelId="{13458960-B76F-4A9C-8670-CE88D6B587ED}" type="pres">
      <dgm:prSet presAssocID="{534CC606-DCF2-4FAE-B8FA-6CAEDB76F7E0}" presName="sibTrans" presStyleLbl="sibTrans2D1" presStyleIdx="4" presStyleCnt="5"/>
      <dgm:spPr/>
    </dgm:pt>
    <dgm:pt modelId="{B0ECFAE6-3962-4F1E-81A1-98AC0B3891CF}" type="pres">
      <dgm:prSet presAssocID="{534CC606-DCF2-4FAE-B8FA-6CAEDB76F7E0}" presName="connectorText" presStyleLbl="sibTrans2D1" presStyleIdx="4" presStyleCnt="5"/>
      <dgm:spPr/>
    </dgm:pt>
  </dgm:ptLst>
  <dgm:cxnLst>
    <dgm:cxn modelId="{DC9D2A04-79A8-4D83-966F-8834E4C0CF68}" type="presOf" srcId="{D727B7E9-1D63-4410-B316-EB7BBC92E554}" destId="{E7DB0AE5-C00A-44B1-A23E-140AF18D1662}" srcOrd="0" destOrd="0" presId="urn:microsoft.com/office/officeart/2005/8/layout/cycle2"/>
    <dgm:cxn modelId="{BEAF0E09-B7C2-44B5-AECE-A200C4B1BE40}" type="presOf" srcId="{66216B43-15CF-4604-96F1-1302C90667B8}" destId="{550D423C-F67D-4BAD-B973-E580863A7A7B}" srcOrd="0" destOrd="0" presId="urn:microsoft.com/office/officeart/2005/8/layout/cycle2"/>
    <dgm:cxn modelId="{9D7CC60E-E0B7-4A0D-9FB8-254FB984C68E}" type="presOf" srcId="{8C87A970-910A-43D1-9C73-F4C07711FA60}" destId="{8895BC8D-5A33-496B-9D15-24497873F665}" srcOrd="0" destOrd="0" presId="urn:microsoft.com/office/officeart/2005/8/layout/cycle2"/>
    <dgm:cxn modelId="{A259C61C-6752-4251-A833-61EDC05A845A}" type="presOf" srcId="{65A7F4F8-E9D5-4031-A37D-CB19C3682383}" destId="{ADC87F2A-CAD0-4635-9A1D-C355676415B8}" srcOrd="0" destOrd="0" presId="urn:microsoft.com/office/officeart/2005/8/layout/cycle2"/>
    <dgm:cxn modelId="{5D9BD21E-D9D5-4825-8194-6EF0428EDE07}" type="presOf" srcId="{77D7A1A4-1CAD-4173-B129-8872E3CBF08E}" destId="{2B614499-6EBB-4FA2-9E76-EF0F87F5C3D3}" srcOrd="0" destOrd="0" presId="urn:microsoft.com/office/officeart/2005/8/layout/cycle2"/>
    <dgm:cxn modelId="{F3D6AE21-452E-472A-A049-995F2C41FAEE}" type="presOf" srcId="{B3583675-D2FA-4B41-98A2-5118128FE64B}" destId="{AACF7AB6-CA29-44B3-B06B-85728625B323}" srcOrd="1" destOrd="0" presId="urn:microsoft.com/office/officeart/2005/8/layout/cycle2"/>
    <dgm:cxn modelId="{7A154A24-4972-468E-BD35-4D43C5B34C66}" type="presOf" srcId="{41F555DB-F338-4A75-B5CF-43B38E6DB4DB}" destId="{B10DB8D4-BDF1-4C22-8E5E-F11339E4D210}" srcOrd="1" destOrd="0" presId="urn:microsoft.com/office/officeart/2005/8/layout/cycle2"/>
    <dgm:cxn modelId="{C4F40B2C-CB77-482C-B111-92DB94D59EE9}" srcId="{1923849C-C69C-467D-B140-914575F7E303}" destId="{65A7F4F8-E9D5-4031-A37D-CB19C3682383}" srcOrd="3" destOrd="0" parTransId="{062462A0-994D-455D-BE5B-33721E025FF1}" sibTransId="{B3583675-D2FA-4B41-98A2-5118128FE64B}"/>
    <dgm:cxn modelId="{7CF86031-D2BA-4DC9-9371-243FE948F1DE}" type="presOf" srcId="{490BB1ED-3DF8-4E2F-96C7-213806C5A43A}" destId="{9DFE4F5E-2E14-4D58-96BE-29F0ADEAD093}" srcOrd="0" destOrd="0" presId="urn:microsoft.com/office/officeart/2005/8/layout/cycle2"/>
    <dgm:cxn modelId="{6661C638-F170-4CB0-B190-94D3F69C1D01}" type="presOf" srcId="{534CC606-DCF2-4FAE-B8FA-6CAEDB76F7E0}" destId="{13458960-B76F-4A9C-8670-CE88D6B587ED}" srcOrd="0" destOrd="0" presId="urn:microsoft.com/office/officeart/2005/8/layout/cycle2"/>
    <dgm:cxn modelId="{C779E443-D61E-4F51-AFE1-1F057953C026}" srcId="{1923849C-C69C-467D-B140-914575F7E303}" destId="{2D4769DA-90C0-4684-9CDE-36E00DBC3345}" srcOrd="1" destOrd="0" parTransId="{045DAA56-2416-4565-A9B5-82E12E903474}" sibTransId="{41F555DB-F338-4A75-B5CF-43B38E6DB4DB}"/>
    <dgm:cxn modelId="{E07D3C4A-9F02-4E94-AE74-745EBCC0B88A}" type="presOf" srcId="{534CC606-DCF2-4FAE-B8FA-6CAEDB76F7E0}" destId="{B0ECFAE6-3962-4F1E-81A1-98AC0B3891CF}" srcOrd="1" destOrd="0" presId="urn:microsoft.com/office/officeart/2005/8/layout/cycle2"/>
    <dgm:cxn modelId="{0F0AFE4F-0FA1-4549-B6BB-700F2AE7389E}" type="presOf" srcId="{D727B7E9-1D63-4410-B316-EB7BBC92E554}" destId="{B97188C0-28F7-48C5-9457-2C202A8AD447}" srcOrd="1" destOrd="0" presId="urn:microsoft.com/office/officeart/2005/8/layout/cycle2"/>
    <dgm:cxn modelId="{54507985-398B-4816-84F2-17AB8D191CE6}" srcId="{1923849C-C69C-467D-B140-914575F7E303}" destId="{66216B43-15CF-4604-96F1-1302C90667B8}" srcOrd="0" destOrd="0" parTransId="{53055623-9710-4B41-A1CE-189427B05BDE}" sibTransId="{D727B7E9-1D63-4410-B316-EB7BBC92E554}"/>
    <dgm:cxn modelId="{A2753688-E0D8-4C62-B59D-D5CD23E2B0A5}" type="presOf" srcId="{B3583675-D2FA-4B41-98A2-5118128FE64B}" destId="{376301F9-D6D3-449A-865D-BA3E09A71FE8}" srcOrd="0" destOrd="0" presId="urn:microsoft.com/office/officeart/2005/8/layout/cycle2"/>
    <dgm:cxn modelId="{DF4291A8-07B0-493F-ABC2-FF31C0A47603}" type="presOf" srcId="{41F555DB-F338-4A75-B5CF-43B38E6DB4DB}" destId="{A8258DDE-3482-4A88-95C6-C0E1A4A4EBBC}" srcOrd="0" destOrd="0" presId="urn:microsoft.com/office/officeart/2005/8/layout/cycle2"/>
    <dgm:cxn modelId="{E801BEAA-01FD-4E02-B110-EF64A7C80FAA}" srcId="{1923849C-C69C-467D-B140-914575F7E303}" destId="{490BB1ED-3DF8-4E2F-96C7-213806C5A43A}" srcOrd="2" destOrd="0" parTransId="{CABAF765-4CBE-4ACD-AB80-D90632EA8CD3}" sibTransId="{77D7A1A4-1CAD-4173-B129-8872E3CBF08E}"/>
    <dgm:cxn modelId="{C37069AC-7CD4-4A7A-BAE1-DD300998F2E4}" type="presOf" srcId="{77D7A1A4-1CAD-4173-B129-8872E3CBF08E}" destId="{71F6AF7B-4555-4C57-A86E-F396830C2CE6}" srcOrd="1" destOrd="0" presId="urn:microsoft.com/office/officeart/2005/8/layout/cycle2"/>
    <dgm:cxn modelId="{77B2E3B0-97FB-4442-AE7D-920439149509}" type="presOf" srcId="{2D4769DA-90C0-4684-9CDE-36E00DBC3345}" destId="{066D7BDD-E919-4C78-9167-7B8B2233A100}" srcOrd="0" destOrd="0" presId="urn:microsoft.com/office/officeart/2005/8/layout/cycle2"/>
    <dgm:cxn modelId="{6BFB3AE4-2352-49E1-A39E-99DBEF36EF14}" srcId="{1923849C-C69C-467D-B140-914575F7E303}" destId="{8C87A970-910A-43D1-9C73-F4C07711FA60}" srcOrd="4" destOrd="0" parTransId="{0C5ECC4F-56B0-4D5C-8FED-7CC209643058}" sibTransId="{534CC606-DCF2-4FAE-B8FA-6CAEDB76F7E0}"/>
    <dgm:cxn modelId="{65E214E5-52DC-4413-B295-387370149CB3}" type="presOf" srcId="{1923849C-C69C-467D-B140-914575F7E303}" destId="{FB0FFB1D-908E-49F6-B969-C1CDA07E2FF7}" srcOrd="0" destOrd="0" presId="urn:microsoft.com/office/officeart/2005/8/layout/cycle2"/>
    <dgm:cxn modelId="{1DBCB3E8-EA14-4037-9EB1-D99407C3A8EA}" type="presParOf" srcId="{FB0FFB1D-908E-49F6-B969-C1CDA07E2FF7}" destId="{550D423C-F67D-4BAD-B973-E580863A7A7B}" srcOrd="0" destOrd="0" presId="urn:microsoft.com/office/officeart/2005/8/layout/cycle2"/>
    <dgm:cxn modelId="{47476B84-5189-4FAF-9099-C031BC36F602}" type="presParOf" srcId="{FB0FFB1D-908E-49F6-B969-C1CDA07E2FF7}" destId="{E7DB0AE5-C00A-44B1-A23E-140AF18D1662}" srcOrd="1" destOrd="0" presId="urn:microsoft.com/office/officeart/2005/8/layout/cycle2"/>
    <dgm:cxn modelId="{29380DED-876B-474E-BA84-75F4510FAC88}" type="presParOf" srcId="{E7DB0AE5-C00A-44B1-A23E-140AF18D1662}" destId="{B97188C0-28F7-48C5-9457-2C202A8AD447}" srcOrd="0" destOrd="0" presId="urn:microsoft.com/office/officeart/2005/8/layout/cycle2"/>
    <dgm:cxn modelId="{DDD0FF86-AB46-4AC1-B69E-268FB8B0E5E4}" type="presParOf" srcId="{FB0FFB1D-908E-49F6-B969-C1CDA07E2FF7}" destId="{066D7BDD-E919-4C78-9167-7B8B2233A100}" srcOrd="2" destOrd="0" presId="urn:microsoft.com/office/officeart/2005/8/layout/cycle2"/>
    <dgm:cxn modelId="{F9B26370-2A46-485A-984A-C5E3742E33DA}" type="presParOf" srcId="{FB0FFB1D-908E-49F6-B969-C1CDA07E2FF7}" destId="{A8258DDE-3482-4A88-95C6-C0E1A4A4EBBC}" srcOrd="3" destOrd="0" presId="urn:microsoft.com/office/officeart/2005/8/layout/cycle2"/>
    <dgm:cxn modelId="{B0FAF420-E1EE-488C-9B05-50AF1F6382E0}" type="presParOf" srcId="{A8258DDE-3482-4A88-95C6-C0E1A4A4EBBC}" destId="{B10DB8D4-BDF1-4C22-8E5E-F11339E4D210}" srcOrd="0" destOrd="0" presId="urn:microsoft.com/office/officeart/2005/8/layout/cycle2"/>
    <dgm:cxn modelId="{E53C1517-6362-4415-9F65-BBD88E5E11B9}" type="presParOf" srcId="{FB0FFB1D-908E-49F6-B969-C1CDA07E2FF7}" destId="{9DFE4F5E-2E14-4D58-96BE-29F0ADEAD093}" srcOrd="4" destOrd="0" presId="urn:microsoft.com/office/officeart/2005/8/layout/cycle2"/>
    <dgm:cxn modelId="{4AEEC4E8-585D-4DDF-84ED-CB6EBA767ED6}" type="presParOf" srcId="{FB0FFB1D-908E-49F6-B969-C1CDA07E2FF7}" destId="{2B614499-6EBB-4FA2-9E76-EF0F87F5C3D3}" srcOrd="5" destOrd="0" presId="urn:microsoft.com/office/officeart/2005/8/layout/cycle2"/>
    <dgm:cxn modelId="{8005C410-E550-4221-9D19-9C1475435E2D}" type="presParOf" srcId="{2B614499-6EBB-4FA2-9E76-EF0F87F5C3D3}" destId="{71F6AF7B-4555-4C57-A86E-F396830C2CE6}" srcOrd="0" destOrd="0" presId="urn:microsoft.com/office/officeart/2005/8/layout/cycle2"/>
    <dgm:cxn modelId="{83135A27-B6AD-4A84-9720-82C37037F0EE}" type="presParOf" srcId="{FB0FFB1D-908E-49F6-B969-C1CDA07E2FF7}" destId="{ADC87F2A-CAD0-4635-9A1D-C355676415B8}" srcOrd="6" destOrd="0" presId="urn:microsoft.com/office/officeart/2005/8/layout/cycle2"/>
    <dgm:cxn modelId="{6F77D525-F146-49A3-A801-A0A2BF98876A}" type="presParOf" srcId="{FB0FFB1D-908E-49F6-B969-C1CDA07E2FF7}" destId="{376301F9-D6D3-449A-865D-BA3E09A71FE8}" srcOrd="7" destOrd="0" presId="urn:microsoft.com/office/officeart/2005/8/layout/cycle2"/>
    <dgm:cxn modelId="{3A899743-0285-459B-A3AC-9D124B1E83EC}" type="presParOf" srcId="{376301F9-D6D3-449A-865D-BA3E09A71FE8}" destId="{AACF7AB6-CA29-44B3-B06B-85728625B323}" srcOrd="0" destOrd="0" presId="urn:microsoft.com/office/officeart/2005/8/layout/cycle2"/>
    <dgm:cxn modelId="{277EE75A-BC09-4AF8-8888-D784FE052B4B}" type="presParOf" srcId="{FB0FFB1D-908E-49F6-B969-C1CDA07E2FF7}" destId="{8895BC8D-5A33-496B-9D15-24497873F665}" srcOrd="8" destOrd="0" presId="urn:microsoft.com/office/officeart/2005/8/layout/cycle2"/>
    <dgm:cxn modelId="{E4B20929-0524-4072-A457-8F8F9A727068}" type="presParOf" srcId="{FB0FFB1D-908E-49F6-B969-C1CDA07E2FF7}" destId="{13458960-B76F-4A9C-8670-CE88D6B587ED}" srcOrd="9" destOrd="0" presId="urn:microsoft.com/office/officeart/2005/8/layout/cycle2"/>
    <dgm:cxn modelId="{8BCF6724-B01A-40BF-8A30-66CCA584293B}" type="presParOf" srcId="{13458960-B76F-4A9C-8670-CE88D6B587ED}" destId="{B0ECFAE6-3962-4F1E-81A1-98AC0B3891CF}"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0E2F263-E760-4E34-99DE-F44BD5F8ECA2}" type="doc">
      <dgm:prSet loTypeId="urn:microsoft.com/office/officeart/2005/8/layout/lProcess3" loCatId="process" qsTypeId="urn:microsoft.com/office/officeart/2005/8/quickstyle/simple1" qsCatId="simple" csTypeId="urn:microsoft.com/office/officeart/2005/8/colors/colorful3" csCatId="colorful" phldr="1"/>
      <dgm:spPr/>
      <dgm:t>
        <a:bodyPr/>
        <a:lstStyle/>
        <a:p>
          <a:endParaRPr lang="en-US"/>
        </a:p>
      </dgm:t>
    </dgm:pt>
    <dgm:pt modelId="{CB2357FE-4538-4FE6-A6C1-5EE44F0FC819}">
      <dgm:prSet phldrT="[Text]" custT="1"/>
      <dgm:spPr/>
      <dgm:t>
        <a:bodyPr/>
        <a:lstStyle/>
        <a:p>
          <a:r>
            <a:rPr lang="en-US" sz="2400" b="1"/>
            <a:t>Strategic</a:t>
          </a:r>
        </a:p>
      </dgm:t>
    </dgm:pt>
    <dgm:pt modelId="{179B25D8-2D52-47DA-B9C7-4BB8083A8437}" type="parTrans" cxnId="{EA324DDF-F1FC-4250-B938-61CF79CB3F2D}">
      <dgm:prSet/>
      <dgm:spPr/>
      <dgm:t>
        <a:bodyPr/>
        <a:lstStyle/>
        <a:p>
          <a:endParaRPr lang="en-US"/>
        </a:p>
      </dgm:t>
    </dgm:pt>
    <dgm:pt modelId="{485E0559-D7F0-4C19-ABD1-F9E9EB8C89A2}" type="sibTrans" cxnId="{EA324DDF-F1FC-4250-B938-61CF79CB3F2D}">
      <dgm:prSet/>
      <dgm:spPr/>
      <dgm:t>
        <a:bodyPr/>
        <a:lstStyle/>
        <a:p>
          <a:endParaRPr lang="en-US"/>
        </a:p>
      </dgm:t>
    </dgm:pt>
    <dgm:pt modelId="{334C87BD-7577-4327-913D-CD0F63E3A0C7}">
      <dgm:prSet phldrT="[Text]" custT="1"/>
      <dgm:spPr/>
      <dgm:t>
        <a:bodyPr/>
        <a:lstStyle/>
        <a:p>
          <a:pPr algn="l"/>
          <a:r>
            <a:rPr lang="en-US" sz="1800">
              <a:latin typeface="Montserrat" panose="00000500000000000000" pitchFamily="2" charset="0"/>
            </a:rPr>
            <a:t>Project aligns with the goals of the community and regional plans</a:t>
          </a:r>
        </a:p>
      </dgm:t>
    </dgm:pt>
    <dgm:pt modelId="{A9D35D80-C4F3-4D6B-9CCB-D333DB9DAC23}" type="parTrans" cxnId="{B173C10D-BB28-4FBA-B460-465B5AE49993}">
      <dgm:prSet/>
      <dgm:spPr/>
      <dgm:t>
        <a:bodyPr/>
        <a:lstStyle/>
        <a:p>
          <a:endParaRPr lang="en-US"/>
        </a:p>
      </dgm:t>
    </dgm:pt>
    <dgm:pt modelId="{D6DA8C2F-2337-4881-9B11-28E41109CD5A}" type="sibTrans" cxnId="{B173C10D-BB28-4FBA-B460-465B5AE49993}">
      <dgm:prSet/>
      <dgm:spPr/>
      <dgm:t>
        <a:bodyPr/>
        <a:lstStyle/>
        <a:p>
          <a:endParaRPr lang="en-US"/>
        </a:p>
      </dgm:t>
    </dgm:pt>
    <dgm:pt modelId="{CC06831A-C19D-4CD2-B75B-D7DE4EA43840}">
      <dgm:prSet phldrT="[Text]" custT="1"/>
      <dgm:spPr/>
      <dgm:t>
        <a:bodyPr/>
        <a:lstStyle/>
        <a:p>
          <a:r>
            <a:rPr lang="en-US" sz="2400" b="1"/>
            <a:t>Impactful</a:t>
          </a:r>
        </a:p>
      </dgm:t>
    </dgm:pt>
    <dgm:pt modelId="{CEA45264-01B9-487C-8A93-29EEE59ABA1E}" type="parTrans" cxnId="{BDEA23B3-DFC2-419D-A3F7-C088CCCC22DF}">
      <dgm:prSet/>
      <dgm:spPr/>
      <dgm:t>
        <a:bodyPr/>
        <a:lstStyle/>
        <a:p>
          <a:endParaRPr lang="en-US"/>
        </a:p>
      </dgm:t>
    </dgm:pt>
    <dgm:pt modelId="{0D578C6C-F599-4508-B12F-B22EFAD196A7}" type="sibTrans" cxnId="{BDEA23B3-DFC2-419D-A3F7-C088CCCC22DF}">
      <dgm:prSet/>
      <dgm:spPr/>
      <dgm:t>
        <a:bodyPr/>
        <a:lstStyle/>
        <a:p>
          <a:endParaRPr lang="en-US"/>
        </a:p>
      </dgm:t>
    </dgm:pt>
    <dgm:pt modelId="{91DEC029-4CD2-4002-937B-2F5F34ADD15B}">
      <dgm:prSet phldrT="[Text]" custT="1"/>
      <dgm:spPr/>
      <dgm:t>
        <a:bodyPr/>
        <a:lstStyle/>
        <a:p>
          <a:pPr algn="l"/>
          <a:r>
            <a:rPr lang="en-US" sz="1800">
              <a:latin typeface="Montserrat" panose="00000500000000000000" pitchFamily="2" charset="0"/>
            </a:rPr>
            <a:t>Project has specific performance targets aimed at helping Appalachia economically prosper</a:t>
          </a:r>
        </a:p>
      </dgm:t>
    </dgm:pt>
    <dgm:pt modelId="{5FD44B49-27D2-45BD-8CA6-F6F09DBB150F}" type="parTrans" cxnId="{A2AE3153-B401-4697-9DA4-298CA8DFF3FA}">
      <dgm:prSet/>
      <dgm:spPr/>
      <dgm:t>
        <a:bodyPr/>
        <a:lstStyle/>
        <a:p>
          <a:endParaRPr lang="en-US"/>
        </a:p>
      </dgm:t>
    </dgm:pt>
    <dgm:pt modelId="{EDBEB127-61ED-4576-8A77-1725CD6941FA}" type="sibTrans" cxnId="{A2AE3153-B401-4697-9DA4-298CA8DFF3FA}">
      <dgm:prSet/>
      <dgm:spPr/>
      <dgm:t>
        <a:bodyPr/>
        <a:lstStyle/>
        <a:p>
          <a:endParaRPr lang="en-US"/>
        </a:p>
      </dgm:t>
    </dgm:pt>
    <dgm:pt modelId="{E7FD29D7-060F-4B2E-A3A4-38EA68DD9A2E}">
      <dgm:prSet phldrT="[Text]" custT="1"/>
      <dgm:spPr/>
      <dgm:t>
        <a:bodyPr/>
        <a:lstStyle/>
        <a:p>
          <a:r>
            <a:rPr lang="en-US" sz="2400" b="1"/>
            <a:t>Collaborative </a:t>
          </a:r>
        </a:p>
      </dgm:t>
    </dgm:pt>
    <dgm:pt modelId="{9E332E2D-2B52-4377-8C4D-6B4F90E1D0B5}" type="parTrans" cxnId="{5008E9D7-2BE4-4C05-BEBF-40215BA69091}">
      <dgm:prSet/>
      <dgm:spPr/>
      <dgm:t>
        <a:bodyPr/>
        <a:lstStyle/>
        <a:p>
          <a:endParaRPr lang="en-US"/>
        </a:p>
      </dgm:t>
    </dgm:pt>
    <dgm:pt modelId="{3B4F40BF-D705-4C52-8A7A-D984A37406E7}" type="sibTrans" cxnId="{5008E9D7-2BE4-4C05-BEBF-40215BA69091}">
      <dgm:prSet/>
      <dgm:spPr/>
      <dgm:t>
        <a:bodyPr/>
        <a:lstStyle/>
        <a:p>
          <a:endParaRPr lang="en-US"/>
        </a:p>
      </dgm:t>
    </dgm:pt>
    <dgm:pt modelId="{D7F34733-488C-4C09-B7F0-81A7246B19A0}">
      <dgm:prSet phldrT="[Text]" custT="1"/>
      <dgm:spPr/>
      <dgm:t>
        <a:bodyPr/>
        <a:lstStyle/>
        <a:p>
          <a:pPr algn="l" rtl="0"/>
          <a:r>
            <a:rPr lang="en-US" sz="1800">
              <a:latin typeface="Montserrat" panose="00000500000000000000" pitchFamily="2" charset="0"/>
            </a:rPr>
            <a:t>Project engages partnerships to achieve common or aligned goals</a:t>
          </a:r>
        </a:p>
      </dgm:t>
    </dgm:pt>
    <dgm:pt modelId="{6E764EAD-2657-43C9-85D8-3AC13E4F71D9}" type="parTrans" cxnId="{783BD6D0-FE2C-46A9-ADC5-B7B2BE7F8009}">
      <dgm:prSet/>
      <dgm:spPr/>
      <dgm:t>
        <a:bodyPr/>
        <a:lstStyle/>
        <a:p>
          <a:endParaRPr lang="en-US"/>
        </a:p>
      </dgm:t>
    </dgm:pt>
    <dgm:pt modelId="{B135AF37-9C70-4D30-B55F-E2FDCDF9A944}" type="sibTrans" cxnId="{783BD6D0-FE2C-46A9-ADC5-B7B2BE7F8009}">
      <dgm:prSet/>
      <dgm:spPr/>
      <dgm:t>
        <a:bodyPr/>
        <a:lstStyle/>
        <a:p>
          <a:endParaRPr lang="en-US"/>
        </a:p>
      </dgm:t>
    </dgm:pt>
    <dgm:pt modelId="{BE525F40-1363-49FD-B4DB-273FFBE17CFC}">
      <dgm:prSet phldrT="[Text]" custT="1"/>
      <dgm:spPr/>
      <dgm:t>
        <a:bodyPr/>
        <a:lstStyle/>
        <a:p>
          <a:pPr algn="l" rtl="0"/>
          <a:r>
            <a:rPr lang="en-US" sz="1800">
              <a:latin typeface="Montserrat" panose="00000500000000000000" pitchFamily="2" charset="0"/>
            </a:rPr>
            <a:t>Project has </a:t>
          </a:r>
          <a:r>
            <a:rPr lang="en-US" sz="1800" b="0">
              <a:latin typeface="Montserrat" panose="00000500000000000000" pitchFamily="2" charset="0"/>
            </a:rPr>
            <a:t>a plan for </a:t>
          </a:r>
          <a:r>
            <a:rPr lang="en-US" sz="1800">
              <a:latin typeface="Montserrat" panose="00000500000000000000" pitchFamily="2" charset="0"/>
            </a:rPr>
            <a:t>maintaining the program or asset after the grant period has ended</a:t>
          </a:r>
        </a:p>
      </dgm:t>
    </dgm:pt>
    <dgm:pt modelId="{A18F34B8-DECF-43F5-ACED-E0ADF7F5A52A}" type="parTrans" cxnId="{9D3F7ADF-57B9-4BA8-820F-F76051DD1BD2}">
      <dgm:prSet/>
      <dgm:spPr/>
      <dgm:t>
        <a:bodyPr/>
        <a:lstStyle/>
        <a:p>
          <a:endParaRPr lang="en-US"/>
        </a:p>
      </dgm:t>
    </dgm:pt>
    <dgm:pt modelId="{84B82F95-AACE-4C45-8863-3877CEF6706A}" type="sibTrans" cxnId="{9D3F7ADF-57B9-4BA8-820F-F76051DD1BD2}">
      <dgm:prSet/>
      <dgm:spPr/>
      <dgm:t>
        <a:bodyPr/>
        <a:lstStyle/>
        <a:p>
          <a:endParaRPr lang="en-US"/>
        </a:p>
      </dgm:t>
    </dgm:pt>
    <dgm:pt modelId="{780F0BF1-5FA6-4823-94E8-B2A56F42F349}">
      <dgm:prSet phldrT="[Text]" custT="1"/>
      <dgm:spPr/>
      <dgm:t>
        <a:bodyPr/>
        <a:lstStyle/>
        <a:p>
          <a:r>
            <a:rPr lang="en-US" sz="2400" b="1"/>
            <a:t>Sustainable</a:t>
          </a:r>
        </a:p>
      </dgm:t>
    </dgm:pt>
    <dgm:pt modelId="{98D69C3F-3162-4792-9B88-0DC11632DBE8}" type="parTrans" cxnId="{655A9F46-DDB2-4C96-BC1F-E0AED007B912}">
      <dgm:prSet/>
      <dgm:spPr/>
      <dgm:t>
        <a:bodyPr/>
        <a:lstStyle/>
        <a:p>
          <a:endParaRPr lang="en-US"/>
        </a:p>
      </dgm:t>
    </dgm:pt>
    <dgm:pt modelId="{E2CB19CD-12B9-473D-9CE0-07E0BFD4771D}" type="sibTrans" cxnId="{655A9F46-DDB2-4C96-BC1F-E0AED007B912}">
      <dgm:prSet/>
      <dgm:spPr/>
      <dgm:t>
        <a:bodyPr/>
        <a:lstStyle/>
        <a:p>
          <a:endParaRPr lang="en-US"/>
        </a:p>
      </dgm:t>
    </dgm:pt>
    <dgm:pt modelId="{8D14A7E8-06EB-46BF-9144-10A0FF5D686C}" type="pres">
      <dgm:prSet presAssocID="{C0E2F263-E760-4E34-99DE-F44BD5F8ECA2}" presName="Name0" presStyleCnt="0">
        <dgm:presLayoutVars>
          <dgm:chPref val="3"/>
          <dgm:dir/>
          <dgm:animLvl val="lvl"/>
          <dgm:resizeHandles/>
        </dgm:presLayoutVars>
      </dgm:prSet>
      <dgm:spPr/>
    </dgm:pt>
    <dgm:pt modelId="{5CCD27D5-5357-445A-9ED6-620F1191E92D}" type="pres">
      <dgm:prSet presAssocID="{CB2357FE-4538-4FE6-A6C1-5EE44F0FC819}" presName="horFlow" presStyleCnt="0"/>
      <dgm:spPr/>
    </dgm:pt>
    <dgm:pt modelId="{43FD9908-7071-4658-A6A5-EF0EAF2572BF}" type="pres">
      <dgm:prSet presAssocID="{CB2357FE-4538-4FE6-A6C1-5EE44F0FC819}" presName="bigChev" presStyleLbl="node1" presStyleIdx="0" presStyleCnt="4" custScaleX="115892"/>
      <dgm:spPr/>
    </dgm:pt>
    <dgm:pt modelId="{5B1B45F1-8AC1-44DA-8C44-298EB7FC7986}" type="pres">
      <dgm:prSet presAssocID="{A9D35D80-C4F3-4D6B-9CCB-D333DB9DAC23}" presName="parTrans" presStyleCnt="0"/>
      <dgm:spPr/>
    </dgm:pt>
    <dgm:pt modelId="{A7222D41-1EEF-4D8B-AE76-51B6207C5CC7}" type="pres">
      <dgm:prSet presAssocID="{334C87BD-7577-4327-913D-CD0F63E3A0C7}" presName="node" presStyleLbl="alignAccFollowNode1" presStyleIdx="0" presStyleCnt="4" custScaleX="414523">
        <dgm:presLayoutVars>
          <dgm:bulletEnabled val="1"/>
        </dgm:presLayoutVars>
      </dgm:prSet>
      <dgm:spPr/>
    </dgm:pt>
    <dgm:pt modelId="{62127C86-5C89-4DDE-95D5-A8E8BCC49DA5}" type="pres">
      <dgm:prSet presAssocID="{CB2357FE-4538-4FE6-A6C1-5EE44F0FC819}" presName="vSp" presStyleCnt="0"/>
      <dgm:spPr/>
    </dgm:pt>
    <dgm:pt modelId="{B7830102-4D66-4921-8752-3D87FF5188FE}" type="pres">
      <dgm:prSet presAssocID="{CC06831A-C19D-4CD2-B75B-D7DE4EA43840}" presName="horFlow" presStyleCnt="0"/>
      <dgm:spPr/>
    </dgm:pt>
    <dgm:pt modelId="{EF0D8E98-945B-4142-8F29-092F9686D2A1}" type="pres">
      <dgm:prSet presAssocID="{CC06831A-C19D-4CD2-B75B-D7DE4EA43840}" presName="bigChev" presStyleLbl="node1" presStyleIdx="1" presStyleCnt="4" custScaleX="115892"/>
      <dgm:spPr/>
    </dgm:pt>
    <dgm:pt modelId="{EBEE21B3-2F68-4B48-907F-C31AB4939E00}" type="pres">
      <dgm:prSet presAssocID="{5FD44B49-27D2-45BD-8CA6-F6F09DBB150F}" presName="parTrans" presStyleCnt="0"/>
      <dgm:spPr/>
    </dgm:pt>
    <dgm:pt modelId="{B2CB4EC5-9800-4505-B4D6-403856A2F349}" type="pres">
      <dgm:prSet presAssocID="{91DEC029-4CD2-4002-937B-2F5F34ADD15B}" presName="node" presStyleLbl="alignAccFollowNode1" presStyleIdx="1" presStyleCnt="4" custScaleX="414523">
        <dgm:presLayoutVars>
          <dgm:bulletEnabled val="1"/>
        </dgm:presLayoutVars>
      </dgm:prSet>
      <dgm:spPr/>
    </dgm:pt>
    <dgm:pt modelId="{3BB228C3-5560-4192-A8EB-C973413312D1}" type="pres">
      <dgm:prSet presAssocID="{CC06831A-C19D-4CD2-B75B-D7DE4EA43840}" presName="vSp" presStyleCnt="0"/>
      <dgm:spPr/>
    </dgm:pt>
    <dgm:pt modelId="{A5E1D479-C35A-45A4-9DB0-912C5176353B}" type="pres">
      <dgm:prSet presAssocID="{E7FD29D7-060F-4B2E-A3A4-38EA68DD9A2E}" presName="horFlow" presStyleCnt="0"/>
      <dgm:spPr/>
    </dgm:pt>
    <dgm:pt modelId="{BA9A8C26-CC34-4B94-85D7-B3C6DB1353CF}" type="pres">
      <dgm:prSet presAssocID="{E7FD29D7-060F-4B2E-A3A4-38EA68DD9A2E}" presName="bigChev" presStyleLbl="node1" presStyleIdx="2" presStyleCnt="4" custScaleX="117549" custLinFactNeighborX="-6196" custLinFactNeighborY="4028"/>
      <dgm:spPr/>
    </dgm:pt>
    <dgm:pt modelId="{8B546D4D-FBBB-4DBC-9A7E-4510C2D9AE46}" type="pres">
      <dgm:prSet presAssocID="{6E764EAD-2657-43C9-85D8-3AC13E4F71D9}" presName="parTrans" presStyleCnt="0"/>
      <dgm:spPr/>
    </dgm:pt>
    <dgm:pt modelId="{AEBFCA0E-C3D6-4FEB-8009-4FBCAF152242}" type="pres">
      <dgm:prSet presAssocID="{D7F34733-488C-4C09-B7F0-81A7246B19A0}" presName="node" presStyleLbl="alignAccFollowNode1" presStyleIdx="2" presStyleCnt="4" custScaleX="414523" custLinFactNeighborY="1696">
        <dgm:presLayoutVars>
          <dgm:bulletEnabled val="1"/>
        </dgm:presLayoutVars>
      </dgm:prSet>
      <dgm:spPr/>
    </dgm:pt>
    <dgm:pt modelId="{380B19A6-8B33-450F-9532-9BA90D000A76}" type="pres">
      <dgm:prSet presAssocID="{E7FD29D7-060F-4B2E-A3A4-38EA68DD9A2E}" presName="vSp" presStyleCnt="0"/>
      <dgm:spPr/>
    </dgm:pt>
    <dgm:pt modelId="{5B99FD4B-322C-4175-AFCB-2F640E2691B0}" type="pres">
      <dgm:prSet presAssocID="{780F0BF1-5FA6-4823-94E8-B2A56F42F349}" presName="horFlow" presStyleCnt="0"/>
      <dgm:spPr/>
    </dgm:pt>
    <dgm:pt modelId="{9EB9B54D-EA4E-49BE-80A8-C85F7528A59E}" type="pres">
      <dgm:prSet presAssocID="{780F0BF1-5FA6-4823-94E8-B2A56F42F349}" presName="bigChev" presStyleLbl="node1" presStyleIdx="3" presStyleCnt="4" custScaleX="116778" custLinFactNeighborX="-3296" custLinFactNeighborY="1362"/>
      <dgm:spPr/>
    </dgm:pt>
    <dgm:pt modelId="{6960F5D7-DFFF-459D-960C-AE2511466C2C}" type="pres">
      <dgm:prSet presAssocID="{A18F34B8-DECF-43F5-ACED-E0ADF7F5A52A}" presName="parTrans" presStyleCnt="0"/>
      <dgm:spPr/>
    </dgm:pt>
    <dgm:pt modelId="{44CD3E39-F476-4C17-8BB6-20B6C21AF77A}" type="pres">
      <dgm:prSet presAssocID="{BE525F40-1363-49FD-B4DB-273FFBE17CFC}" presName="node" presStyleLbl="alignAccFollowNode1" presStyleIdx="3" presStyleCnt="4" custScaleX="414523" custLinFactNeighborX="-10129">
        <dgm:presLayoutVars>
          <dgm:bulletEnabled val="1"/>
        </dgm:presLayoutVars>
      </dgm:prSet>
      <dgm:spPr/>
    </dgm:pt>
  </dgm:ptLst>
  <dgm:cxnLst>
    <dgm:cxn modelId="{91920E00-5C7D-4513-A5B0-B6EE032543C3}" type="presOf" srcId="{E7FD29D7-060F-4B2E-A3A4-38EA68DD9A2E}" destId="{BA9A8C26-CC34-4B94-85D7-B3C6DB1353CF}" srcOrd="0" destOrd="0" presId="urn:microsoft.com/office/officeart/2005/8/layout/lProcess3"/>
    <dgm:cxn modelId="{B173C10D-BB28-4FBA-B460-465B5AE49993}" srcId="{CB2357FE-4538-4FE6-A6C1-5EE44F0FC819}" destId="{334C87BD-7577-4327-913D-CD0F63E3A0C7}" srcOrd="0" destOrd="0" parTransId="{A9D35D80-C4F3-4D6B-9CCB-D333DB9DAC23}" sibTransId="{D6DA8C2F-2337-4881-9B11-28E41109CD5A}"/>
    <dgm:cxn modelId="{1674B126-0346-42C0-AC5C-E5CD5E8CCC2A}" type="presOf" srcId="{780F0BF1-5FA6-4823-94E8-B2A56F42F349}" destId="{9EB9B54D-EA4E-49BE-80A8-C85F7528A59E}" srcOrd="0" destOrd="0" presId="urn:microsoft.com/office/officeart/2005/8/layout/lProcess3"/>
    <dgm:cxn modelId="{655A9F46-DDB2-4C96-BC1F-E0AED007B912}" srcId="{C0E2F263-E760-4E34-99DE-F44BD5F8ECA2}" destId="{780F0BF1-5FA6-4823-94E8-B2A56F42F349}" srcOrd="3" destOrd="0" parTransId="{98D69C3F-3162-4792-9B88-0DC11632DBE8}" sibTransId="{E2CB19CD-12B9-473D-9CE0-07E0BFD4771D}"/>
    <dgm:cxn modelId="{A274F74E-A401-4E1A-8148-BE9F3D998432}" type="presOf" srcId="{91DEC029-4CD2-4002-937B-2F5F34ADD15B}" destId="{B2CB4EC5-9800-4505-B4D6-403856A2F349}" srcOrd="0" destOrd="0" presId="urn:microsoft.com/office/officeart/2005/8/layout/lProcess3"/>
    <dgm:cxn modelId="{A2AE3153-B401-4697-9DA4-298CA8DFF3FA}" srcId="{CC06831A-C19D-4CD2-B75B-D7DE4EA43840}" destId="{91DEC029-4CD2-4002-937B-2F5F34ADD15B}" srcOrd="0" destOrd="0" parTransId="{5FD44B49-27D2-45BD-8CA6-F6F09DBB150F}" sibTransId="{EDBEB127-61ED-4576-8A77-1725CD6941FA}"/>
    <dgm:cxn modelId="{093BCC74-11ED-4954-9EAD-D8B989771EAB}" type="presOf" srcId="{BE525F40-1363-49FD-B4DB-273FFBE17CFC}" destId="{44CD3E39-F476-4C17-8BB6-20B6C21AF77A}" srcOrd="0" destOrd="0" presId="urn:microsoft.com/office/officeart/2005/8/layout/lProcess3"/>
    <dgm:cxn modelId="{786C927C-AF64-4399-AF32-473F351D025C}" type="presOf" srcId="{334C87BD-7577-4327-913D-CD0F63E3A0C7}" destId="{A7222D41-1EEF-4D8B-AE76-51B6207C5CC7}" srcOrd="0" destOrd="0" presId="urn:microsoft.com/office/officeart/2005/8/layout/lProcess3"/>
    <dgm:cxn modelId="{7A1C4188-264D-4A7C-9D55-7AAB38E12F42}" type="presOf" srcId="{CC06831A-C19D-4CD2-B75B-D7DE4EA43840}" destId="{EF0D8E98-945B-4142-8F29-092F9686D2A1}" srcOrd="0" destOrd="0" presId="urn:microsoft.com/office/officeart/2005/8/layout/lProcess3"/>
    <dgm:cxn modelId="{2ED9918B-276E-411A-9560-526E500B090D}" type="presOf" srcId="{CB2357FE-4538-4FE6-A6C1-5EE44F0FC819}" destId="{43FD9908-7071-4658-A6A5-EF0EAF2572BF}" srcOrd="0" destOrd="0" presId="urn:microsoft.com/office/officeart/2005/8/layout/lProcess3"/>
    <dgm:cxn modelId="{09DAC0AA-D899-4B12-AF0F-89FDB762CD68}" type="presOf" srcId="{C0E2F263-E760-4E34-99DE-F44BD5F8ECA2}" destId="{8D14A7E8-06EB-46BF-9144-10A0FF5D686C}" srcOrd="0" destOrd="0" presId="urn:microsoft.com/office/officeart/2005/8/layout/lProcess3"/>
    <dgm:cxn modelId="{BDEA23B3-DFC2-419D-A3F7-C088CCCC22DF}" srcId="{C0E2F263-E760-4E34-99DE-F44BD5F8ECA2}" destId="{CC06831A-C19D-4CD2-B75B-D7DE4EA43840}" srcOrd="1" destOrd="0" parTransId="{CEA45264-01B9-487C-8A93-29EEE59ABA1E}" sibTransId="{0D578C6C-F599-4508-B12F-B22EFAD196A7}"/>
    <dgm:cxn modelId="{783BD6D0-FE2C-46A9-ADC5-B7B2BE7F8009}" srcId="{E7FD29D7-060F-4B2E-A3A4-38EA68DD9A2E}" destId="{D7F34733-488C-4C09-B7F0-81A7246B19A0}" srcOrd="0" destOrd="0" parTransId="{6E764EAD-2657-43C9-85D8-3AC13E4F71D9}" sibTransId="{B135AF37-9C70-4D30-B55F-E2FDCDF9A944}"/>
    <dgm:cxn modelId="{5008E9D7-2BE4-4C05-BEBF-40215BA69091}" srcId="{C0E2F263-E760-4E34-99DE-F44BD5F8ECA2}" destId="{E7FD29D7-060F-4B2E-A3A4-38EA68DD9A2E}" srcOrd="2" destOrd="0" parTransId="{9E332E2D-2B52-4377-8C4D-6B4F90E1D0B5}" sibTransId="{3B4F40BF-D705-4C52-8A7A-D984A37406E7}"/>
    <dgm:cxn modelId="{EA324DDF-F1FC-4250-B938-61CF79CB3F2D}" srcId="{C0E2F263-E760-4E34-99DE-F44BD5F8ECA2}" destId="{CB2357FE-4538-4FE6-A6C1-5EE44F0FC819}" srcOrd="0" destOrd="0" parTransId="{179B25D8-2D52-47DA-B9C7-4BB8083A8437}" sibTransId="{485E0559-D7F0-4C19-ABD1-F9E9EB8C89A2}"/>
    <dgm:cxn modelId="{9D3F7ADF-57B9-4BA8-820F-F76051DD1BD2}" srcId="{780F0BF1-5FA6-4823-94E8-B2A56F42F349}" destId="{BE525F40-1363-49FD-B4DB-273FFBE17CFC}" srcOrd="0" destOrd="0" parTransId="{A18F34B8-DECF-43F5-ACED-E0ADF7F5A52A}" sibTransId="{84B82F95-AACE-4C45-8863-3877CEF6706A}"/>
    <dgm:cxn modelId="{BABB44FE-4FAA-4897-BD84-99CE4CE862E7}" type="presOf" srcId="{D7F34733-488C-4C09-B7F0-81A7246B19A0}" destId="{AEBFCA0E-C3D6-4FEB-8009-4FBCAF152242}" srcOrd="0" destOrd="0" presId="urn:microsoft.com/office/officeart/2005/8/layout/lProcess3"/>
    <dgm:cxn modelId="{FB605E19-1200-4763-8F6D-97C9456AF54F}" type="presParOf" srcId="{8D14A7E8-06EB-46BF-9144-10A0FF5D686C}" destId="{5CCD27D5-5357-445A-9ED6-620F1191E92D}" srcOrd="0" destOrd="0" presId="urn:microsoft.com/office/officeart/2005/8/layout/lProcess3"/>
    <dgm:cxn modelId="{32CEF127-A26C-422E-B43A-3F8DB2EF0E7A}" type="presParOf" srcId="{5CCD27D5-5357-445A-9ED6-620F1191E92D}" destId="{43FD9908-7071-4658-A6A5-EF0EAF2572BF}" srcOrd="0" destOrd="0" presId="urn:microsoft.com/office/officeart/2005/8/layout/lProcess3"/>
    <dgm:cxn modelId="{B4DE9C39-2C8B-48CF-9804-5C8C179C6933}" type="presParOf" srcId="{5CCD27D5-5357-445A-9ED6-620F1191E92D}" destId="{5B1B45F1-8AC1-44DA-8C44-298EB7FC7986}" srcOrd="1" destOrd="0" presId="urn:microsoft.com/office/officeart/2005/8/layout/lProcess3"/>
    <dgm:cxn modelId="{4706EEAE-EFE8-42FC-AA07-807ED772AFF0}" type="presParOf" srcId="{5CCD27D5-5357-445A-9ED6-620F1191E92D}" destId="{A7222D41-1EEF-4D8B-AE76-51B6207C5CC7}" srcOrd="2" destOrd="0" presId="urn:microsoft.com/office/officeart/2005/8/layout/lProcess3"/>
    <dgm:cxn modelId="{FBA56AF7-607B-4F9F-BCE1-45331DBC4EFF}" type="presParOf" srcId="{8D14A7E8-06EB-46BF-9144-10A0FF5D686C}" destId="{62127C86-5C89-4DDE-95D5-A8E8BCC49DA5}" srcOrd="1" destOrd="0" presId="urn:microsoft.com/office/officeart/2005/8/layout/lProcess3"/>
    <dgm:cxn modelId="{9842C825-2E0E-4164-9CF9-B7486C279AEE}" type="presParOf" srcId="{8D14A7E8-06EB-46BF-9144-10A0FF5D686C}" destId="{B7830102-4D66-4921-8752-3D87FF5188FE}" srcOrd="2" destOrd="0" presId="urn:microsoft.com/office/officeart/2005/8/layout/lProcess3"/>
    <dgm:cxn modelId="{4A621E46-54F0-4820-9885-F24FC4A8CD70}" type="presParOf" srcId="{B7830102-4D66-4921-8752-3D87FF5188FE}" destId="{EF0D8E98-945B-4142-8F29-092F9686D2A1}" srcOrd="0" destOrd="0" presId="urn:microsoft.com/office/officeart/2005/8/layout/lProcess3"/>
    <dgm:cxn modelId="{AD183930-15F0-44A8-9559-59F388DD6830}" type="presParOf" srcId="{B7830102-4D66-4921-8752-3D87FF5188FE}" destId="{EBEE21B3-2F68-4B48-907F-C31AB4939E00}" srcOrd="1" destOrd="0" presId="urn:microsoft.com/office/officeart/2005/8/layout/lProcess3"/>
    <dgm:cxn modelId="{CFC498B9-6130-462A-B0AE-4F29E30AEB7C}" type="presParOf" srcId="{B7830102-4D66-4921-8752-3D87FF5188FE}" destId="{B2CB4EC5-9800-4505-B4D6-403856A2F349}" srcOrd="2" destOrd="0" presId="urn:microsoft.com/office/officeart/2005/8/layout/lProcess3"/>
    <dgm:cxn modelId="{2F58E73E-2CCB-497B-B4DE-DE6D09D5227E}" type="presParOf" srcId="{8D14A7E8-06EB-46BF-9144-10A0FF5D686C}" destId="{3BB228C3-5560-4192-A8EB-C973413312D1}" srcOrd="3" destOrd="0" presId="urn:microsoft.com/office/officeart/2005/8/layout/lProcess3"/>
    <dgm:cxn modelId="{7C73353E-7428-42DD-8738-18FB49538A89}" type="presParOf" srcId="{8D14A7E8-06EB-46BF-9144-10A0FF5D686C}" destId="{A5E1D479-C35A-45A4-9DB0-912C5176353B}" srcOrd="4" destOrd="0" presId="urn:microsoft.com/office/officeart/2005/8/layout/lProcess3"/>
    <dgm:cxn modelId="{82CDC5CB-848A-4A97-86C5-77B0A72CDDF7}" type="presParOf" srcId="{A5E1D479-C35A-45A4-9DB0-912C5176353B}" destId="{BA9A8C26-CC34-4B94-85D7-B3C6DB1353CF}" srcOrd="0" destOrd="0" presId="urn:microsoft.com/office/officeart/2005/8/layout/lProcess3"/>
    <dgm:cxn modelId="{A6455CA4-CA05-4930-8DCC-036CF19B3589}" type="presParOf" srcId="{A5E1D479-C35A-45A4-9DB0-912C5176353B}" destId="{8B546D4D-FBBB-4DBC-9A7E-4510C2D9AE46}" srcOrd="1" destOrd="0" presId="urn:microsoft.com/office/officeart/2005/8/layout/lProcess3"/>
    <dgm:cxn modelId="{88EE4059-E704-4BF3-ADF8-7284217AA551}" type="presParOf" srcId="{A5E1D479-C35A-45A4-9DB0-912C5176353B}" destId="{AEBFCA0E-C3D6-4FEB-8009-4FBCAF152242}" srcOrd="2" destOrd="0" presId="urn:microsoft.com/office/officeart/2005/8/layout/lProcess3"/>
    <dgm:cxn modelId="{D7E932B9-FCD3-4093-9CF7-3AA26083EEF7}" type="presParOf" srcId="{8D14A7E8-06EB-46BF-9144-10A0FF5D686C}" destId="{380B19A6-8B33-450F-9532-9BA90D000A76}" srcOrd="5" destOrd="0" presId="urn:microsoft.com/office/officeart/2005/8/layout/lProcess3"/>
    <dgm:cxn modelId="{EC5D1F1D-C265-4FDA-AC1B-0062EA8DEED2}" type="presParOf" srcId="{8D14A7E8-06EB-46BF-9144-10A0FF5D686C}" destId="{5B99FD4B-322C-4175-AFCB-2F640E2691B0}" srcOrd="6" destOrd="0" presId="urn:microsoft.com/office/officeart/2005/8/layout/lProcess3"/>
    <dgm:cxn modelId="{125F3BC4-57E3-4961-B981-11BE4452C999}" type="presParOf" srcId="{5B99FD4B-322C-4175-AFCB-2F640E2691B0}" destId="{9EB9B54D-EA4E-49BE-80A8-C85F7528A59E}" srcOrd="0" destOrd="0" presId="urn:microsoft.com/office/officeart/2005/8/layout/lProcess3"/>
    <dgm:cxn modelId="{E4A44F98-AF9A-4691-8669-3B5812E4429C}" type="presParOf" srcId="{5B99FD4B-322C-4175-AFCB-2F640E2691B0}" destId="{6960F5D7-DFFF-459D-960C-AE2511466C2C}" srcOrd="1" destOrd="0" presId="urn:microsoft.com/office/officeart/2005/8/layout/lProcess3"/>
    <dgm:cxn modelId="{E8CD52A9-A233-47BC-8F64-FC5D607A4A6A}" type="presParOf" srcId="{5B99FD4B-322C-4175-AFCB-2F640E2691B0}" destId="{44CD3E39-F476-4C17-8BB6-20B6C21AF77A}"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FFAD2CC-B6CB-4130-862A-FDFF0BDABE50}" type="doc">
      <dgm:prSet loTypeId="urn:microsoft.com/office/officeart/2005/8/layout/default" loCatId="list" qsTypeId="urn:microsoft.com/office/officeart/2005/8/quickstyle/simple4" qsCatId="simple" csTypeId="urn:microsoft.com/office/officeart/2005/8/colors/colorful5" csCatId="colorful" phldr="1"/>
      <dgm:spPr/>
      <dgm:t>
        <a:bodyPr/>
        <a:lstStyle/>
        <a:p>
          <a:endParaRPr lang="en-US"/>
        </a:p>
      </dgm:t>
    </dgm:pt>
    <dgm:pt modelId="{71BE08F2-0D46-4C3B-8CB6-77D4E140F5D2}">
      <dgm:prSet phldrT="[Text]" phldr="0"/>
      <dgm:spPr/>
      <dgm:t>
        <a:bodyPr/>
        <a:lstStyle/>
        <a:p>
          <a:pPr algn="ctr"/>
          <a:r>
            <a:rPr lang="en-US" b="0">
              <a:latin typeface="Montserrat Medium" panose="00000600000000000000" pitchFamily="2" charset="0"/>
            </a:rPr>
            <a:t>Contractual Opportunities for Outside Firms</a:t>
          </a:r>
        </a:p>
      </dgm:t>
    </dgm:pt>
    <dgm:pt modelId="{8EC6453D-5EBE-4618-A6C0-96CB4B0407A9}" type="parTrans" cxnId="{0DAAA81F-9464-476D-851D-0C380A0CF0D3}">
      <dgm:prSet/>
      <dgm:spPr/>
      <dgm:t>
        <a:bodyPr/>
        <a:lstStyle/>
        <a:p>
          <a:endParaRPr lang="en-US"/>
        </a:p>
      </dgm:t>
    </dgm:pt>
    <dgm:pt modelId="{A31732E6-962F-4ABB-97B1-5A26D905AED6}" type="sibTrans" cxnId="{0DAAA81F-9464-476D-851D-0C380A0CF0D3}">
      <dgm:prSet/>
      <dgm:spPr/>
      <dgm:t>
        <a:bodyPr/>
        <a:lstStyle/>
        <a:p>
          <a:endParaRPr lang="en-US"/>
        </a:p>
      </dgm:t>
    </dgm:pt>
    <dgm:pt modelId="{6C2F75A2-4494-40C7-B188-28F9BDA73111}">
      <dgm:prSet phldr="0"/>
      <dgm:spPr/>
      <dgm:t>
        <a:bodyPr/>
        <a:lstStyle/>
        <a:p>
          <a:pPr algn="ctr" rtl="0"/>
          <a:r>
            <a:rPr lang="en-US" b="0">
              <a:latin typeface="Montserrat Medium" panose="00000600000000000000" pitchFamily="2" charset="0"/>
            </a:rPr>
            <a:t>Publicly Accessible</a:t>
          </a:r>
        </a:p>
      </dgm:t>
    </dgm:pt>
    <dgm:pt modelId="{7CAE294C-E1A6-41D7-B874-605880F8F1D3}" type="parTrans" cxnId="{9CB8CAD2-A45E-4BD2-ACB8-9B493034B702}">
      <dgm:prSet/>
      <dgm:spPr/>
      <dgm:t>
        <a:bodyPr/>
        <a:lstStyle/>
        <a:p>
          <a:endParaRPr lang="en-US"/>
        </a:p>
      </dgm:t>
    </dgm:pt>
    <dgm:pt modelId="{C7242E06-8CE5-4781-8C1C-AD28A5318269}" type="sibTrans" cxnId="{9CB8CAD2-A45E-4BD2-ACB8-9B493034B702}">
      <dgm:prSet/>
      <dgm:spPr/>
      <dgm:t>
        <a:bodyPr/>
        <a:lstStyle/>
        <a:p>
          <a:endParaRPr lang="en-US"/>
        </a:p>
      </dgm:t>
    </dgm:pt>
    <dgm:pt modelId="{5F384CAA-E1CC-4A9F-BB4B-B68051D4962E}">
      <dgm:prSet phldr="0"/>
      <dgm:spPr/>
      <dgm:t>
        <a:bodyPr/>
        <a:lstStyle/>
        <a:p>
          <a:pPr algn="ctr"/>
          <a:r>
            <a:rPr lang="en-US" b="0">
              <a:latin typeface="Montserrat Medium" panose="00000600000000000000" pitchFamily="2" charset="0"/>
            </a:rPr>
            <a:t>Regional Insight and Awareness</a:t>
          </a:r>
        </a:p>
      </dgm:t>
    </dgm:pt>
    <dgm:pt modelId="{52951C6E-1D5B-4C41-BBB2-3382BBAE9129}" type="parTrans" cxnId="{A15519C6-0B85-4071-805F-E1D1D49FAE98}">
      <dgm:prSet/>
      <dgm:spPr/>
      <dgm:t>
        <a:bodyPr/>
        <a:lstStyle/>
        <a:p>
          <a:endParaRPr lang="en-US"/>
        </a:p>
      </dgm:t>
    </dgm:pt>
    <dgm:pt modelId="{E444CE6B-6E79-40EC-9586-0199EF281BEA}" type="sibTrans" cxnId="{A15519C6-0B85-4071-805F-E1D1D49FAE98}">
      <dgm:prSet/>
      <dgm:spPr/>
      <dgm:t>
        <a:bodyPr/>
        <a:lstStyle/>
        <a:p>
          <a:endParaRPr lang="en-US"/>
        </a:p>
      </dgm:t>
    </dgm:pt>
    <dgm:pt modelId="{B22DE58B-2010-40DF-A369-4E15A56333DE}">
      <dgm:prSet phldr="0"/>
      <dgm:spPr/>
      <dgm:t>
        <a:bodyPr/>
        <a:lstStyle/>
        <a:p>
          <a:pPr algn="ctr"/>
          <a:r>
            <a:rPr lang="en-US" b="0">
              <a:latin typeface="Montserrat Medium" panose="00000600000000000000" pitchFamily="2" charset="0"/>
            </a:rPr>
            <a:t>Multipurpose Data with a Broad Scope </a:t>
          </a:r>
        </a:p>
      </dgm:t>
    </dgm:pt>
    <dgm:pt modelId="{284E0040-FD42-4ACD-A0E5-E14685F46B9F}" type="parTrans" cxnId="{4EE7ECC5-4A0B-412B-BFE2-362D21F3D0A6}">
      <dgm:prSet/>
      <dgm:spPr/>
      <dgm:t>
        <a:bodyPr/>
        <a:lstStyle/>
        <a:p>
          <a:endParaRPr lang="en-US"/>
        </a:p>
      </dgm:t>
    </dgm:pt>
    <dgm:pt modelId="{44301506-A13B-462E-BE6D-0009B499A1DB}" type="sibTrans" cxnId="{4EE7ECC5-4A0B-412B-BFE2-362D21F3D0A6}">
      <dgm:prSet/>
      <dgm:spPr/>
      <dgm:t>
        <a:bodyPr/>
        <a:lstStyle/>
        <a:p>
          <a:endParaRPr lang="en-US"/>
        </a:p>
      </dgm:t>
    </dgm:pt>
    <dgm:pt modelId="{884E8043-7516-4CB0-8589-4A6B87661810}">
      <dgm:prSet phldr="0"/>
      <dgm:spPr/>
      <dgm:t>
        <a:bodyPr/>
        <a:lstStyle/>
        <a:p>
          <a:pPr algn="ctr"/>
          <a:r>
            <a:rPr lang="en-US" b="0">
              <a:latin typeface="Montserrat Medium" panose="00000600000000000000" pitchFamily="2" charset="0"/>
            </a:rPr>
            <a:t>Information to Support Data-Driven Decision Making </a:t>
          </a:r>
        </a:p>
      </dgm:t>
    </dgm:pt>
    <dgm:pt modelId="{A7A41A03-405F-4E16-B977-D3853DE1C7D5}" type="parTrans" cxnId="{6D3B5718-5E8C-425E-B065-0904718B9B54}">
      <dgm:prSet/>
      <dgm:spPr/>
      <dgm:t>
        <a:bodyPr/>
        <a:lstStyle/>
        <a:p>
          <a:endParaRPr lang="en-US"/>
        </a:p>
      </dgm:t>
    </dgm:pt>
    <dgm:pt modelId="{CF9ACD6E-EE52-464D-BFAA-155A8DB7ACF5}" type="sibTrans" cxnId="{6D3B5718-5E8C-425E-B065-0904718B9B54}">
      <dgm:prSet/>
      <dgm:spPr/>
      <dgm:t>
        <a:bodyPr/>
        <a:lstStyle/>
        <a:p>
          <a:endParaRPr lang="en-US"/>
        </a:p>
      </dgm:t>
    </dgm:pt>
    <dgm:pt modelId="{A11D08DF-ADAA-408C-90B3-F3966CE86F5E}">
      <dgm:prSet phldr="0"/>
      <dgm:spPr/>
      <dgm:t>
        <a:bodyPr/>
        <a:lstStyle/>
        <a:p>
          <a:r>
            <a:rPr lang="en-US" b="0">
              <a:latin typeface="Montserrat Medium" panose="00000600000000000000" pitchFamily="2" charset="0"/>
            </a:rPr>
            <a:t>GIS Data and Mapping</a:t>
          </a:r>
        </a:p>
      </dgm:t>
    </dgm:pt>
    <dgm:pt modelId="{12E8872B-9CE6-4533-BFBB-C9AC3A78E4EA}" type="parTrans" cxnId="{29D51291-8711-4750-B313-F03120D6A60D}">
      <dgm:prSet/>
      <dgm:spPr/>
      <dgm:t>
        <a:bodyPr/>
        <a:lstStyle/>
        <a:p>
          <a:endParaRPr lang="en-US"/>
        </a:p>
      </dgm:t>
    </dgm:pt>
    <dgm:pt modelId="{5427ABA8-8CBD-46FA-8FD2-32CB66C3A209}" type="sibTrans" cxnId="{29D51291-8711-4750-B313-F03120D6A60D}">
      <dgm:prSet/>
      <dgm:spPr/>
      <dgm:t>
        <a:bodyPr/>
        <a:lstStyle/>
        <a:p>
          <a:endParaRPr lang="en-US"/>
        </a:p>
      </dgm:t>
    </dgm:pt>
    <dgm:pt modelId="{CFF43EBA-04F7-44FE-8B22-B8D764B0D86E}">
      <dgm:prSet phldr="0"/>
      <dgm:spPr/>
      <dgm:t>
        <a:bodyPr/>
        <a:lstStyle/>
        <a:p>
          <a:r>
            <a:rPr lang="en-US" b="0">
              <a:latin typeface="Montserrat Medium" panose="00000600000000000000" pitchFamily="2" charset="0"/>
            </a:rPr>
            <a:t>Evaluations of ARC’s Investments</a:t>
          </a:r>
        </a:p>
      </dgm:t>
    </dgm:pt>
    <dgm:pt modelId="{925F3F57-0028-4457-B9B9-C300D14BFED3}" type="parTrans" cxnId="{0D4AF6A0-E371-4770-937F-CF7B32CE6C55}">
      <dgm:prSet/>
      <dgm:spPr/>
      <dgm:t>
        <a:bodyPr/>
        <a:lstStyle/>
        <a:p>
          <a:endParaRPr lang="en-US"/>
        </a:p>
      </dgm:t>
    </dgm:pt>
    <dgm:pt modelId="{C9503836-96E8-4C6F-BF10-511D943C6E82}" type="sibTrans" cxnId="{0D4AF6A0-E371-4770-937F-CF7B32CE6C55}">
      <dgm:prSet/>
      <dgm:spPr/>
      <dgm:t>
        <a:bodyPr/>
        <a:lstStyle/>
        <a:p>
          <a:endParaRPr lang="en-US"/>
        </a:p>
      </dgm:t>
    </dgm:pt>
    <dgm:pt modelId="{AE08CE1C-D709-4298-AB23-05CB6DBCB9A3}" type="pres">
      <dgm:prSet presAssocID="{CFFAD2CC-B6CB-4130-862A-FDFF0BDABE50}" presName="diagram" presStyleCnt="0">
        <dgm:presLayoutVars>
          <dgm:dir/>
          <dgm:resizeHandles val="exact"/>
        </dgm:presLayoutVars>
      </dgm:prSet>
      <dgm:spPr/>
    </dgm:pt>
    <dgm:pt modelId="{52451500-99F6-413C-8CD0-BD566D69EA6B}" type="pres">
      <dgm:prSet presAssocID="{6C2F75A2-4494-40C7-B188-28F9BDA73111}" presName="node" presStyleLbl="node1" presStyleIdx="0" presStyleCnt="7">
        <dgm:presLayoutVars>
          <dgm:bulletEnabled val="1"/>
        </dgm:presLayoutVars>
      </dgm:prSet>
      <dgm:spPr>
        <a:prstGeom prst="round2DiagRect">
          <a:avLst/>
        </a:prstGeom>
      </dgm:spPr>
    </dgm:pt>
    <dgm:pt modelId="{0E66C177-95D5-4974-9014-E5D9E57AE737}" type="pres">
      <dgm:prSet presAssocID="{C7242E06-8CE5-4781-8C1C-AD28A5318269}" presName="sibTrans" presStyleCnt="0"/>
      <dgm:spPr/>
    </dgm:pt>
    <dgm:pt modelId="{6C2CACC2-95A6-48DD-9B22-3006A30A9446}" type="pres">
      <dgm:prSet presAssocID="{5F384CAA-E1CC-4A9F-BB4B-B68051D4962E}" presName="node" presStyleLbl="node1" presStyleIdx="1" presStyleCnt="7">
        <dgm:presLayoutVars>
          <dgm:bulletEnabled val="1"/>
        </dgm:presLayoutVars>
      </dgm:prSet>
      <dgm:spPr>
        <a:prstGeom prst="round2DiagRect">
          <a:avLst/>
        </a:prstGeom>
      </dgm:spPr>
    </dgm:pt>
    <dgm:pt modelId="{A1E4C384-5A4F-4853-88F3-23EA7DB96F5E}" type="pres">
      <dgm:prSet presAssocID="{E444CE6B-6E79-40EC-9586-0199EF281BEA}" presName="sibTrans" presStyleCnt="0"/>
      <dgm:spPr/>
    </dgm:pt>
    <dgm:pt modelId="{E0862D78-0A06-4B8D-891B-F45425617B09}" type="pres">
      <dgm:prSet presAssocID="{B22DE58B-2010-40DF-A369-4E15A56333DE}" presName="node" presStyleLbl="node1" presStyleIdx="2" presStyleCnt="7">
        <dgm:presLayoutVars>
          <dgm:bulletEnabled val="1"/>
        </dgm:presLayoutVars>
      </dgm:prSet>
      <dgm:spPr>
        <a:prstGeom prst="round2DiagRect">
          <a:avLst/>
        </a:prstGeom>
      </dgm:spPr>
    </dgm:pt>
    <dgm:pt modelId="{8A06EDC2-D9AB-478D-87B7-8F0C35A4C520}" type="pres">
      <dgm:prSet presAssocID="{44301506-A13B-462E-BE6D-0009B499A1DB}" presName="sibTrans" presStyleCnt="0"/>
      <dgm:spPr/>
    </dgm:pt>
    <dgm:pt modelId="{FE386E9F-17F5-4C75-B264-BCFD0F05D272}" type="pres">
      <dgm:prSet presAssocID="{884E8043-7516-4CB0-8589-4A6B87661810}" presName="node" presStyleLbl="node1" presStyleIdx="3" presStyleCnt="7">
        <dgm:presLayoutVars>
          <dgm:bulletEnabled val="1"/>
        </dgm:presLayoutVars>
      </dgm:prSet>
      <dgm:spPr>
        <a:prstGeom prst="round2DiagRect">
          <a:avLst/>
        </a:prstGeom>
      </dgm:spPr>
    </dgm:pt>
    <dgm:pt modelId="{B3B410BB-0B77-4C3F-B8A3-A6D24B985E03}" type="pres">
      <dgm:prSet presAssocID="{CF9ACD6E-EE52-464D-BFAA-155A8DB7ACF5}" presName="sibTrans" presStyleCnt="0"/>
      <dgm:spPr/>
    </dgm:pt>
    <dgm:pt modelId="{44D4AD10-5F47-4941-A286-37DFC842565B}" type="pres">
      <dgm:prSet presAssocID="{A11D08DF-ADAA-408C-90B3-F3966CE86F5E}" presName="node" presStyleLbl="node1" presStyleIdx="4" presStyleCnt="7">
        <dgm:presLayoutVars>
          <dgm:bulletEnabled val="1"/>
        </dgm:presLayoutVars>
      </dgm:prSet>
      <dgm:spPr>
        <a:prstGeom prst="round2DiagRect">
          <a:avLst/>
        </a:prstGeom>
      </dgm:spPr>
    </dgm:pt>
    <dgm:pt modelId="{9D46547E-BBCC-4E77-97A7-EF236E9405B5}" type="pres">
      <dgm:prSet presAssocID="{5427ABA8-8CBD-46FA-8FD2-32CB66C3A209}" presName="sibTrans" presStyleCnt="0"/>
      <dgm:spPr/>
    </dgm:pt>
    <dgm:pt modelId="{A11334DE-8DE7-45F0-8C9C-2E7BC584865C}" type="pres">
      <dgm:prSet presAssocID="{CFF43EBA-04F7-44FE-8B22-B8D764B0D86E}" presName="node" presStyleLbl="node1" presStyleIdx="5" presStyleCnt="7">
        <dgm:presLayoutVars>
          <dgm:bulletEnabled val="1"/>
        </dgm:presLayoutVars>
      </dgm:prSet>
      <dgm:spPr>
        <a:prstGeom prst="round2DiagRect">
          <a:avLst/>
        </a:prstGeom>
      </dgm:spPr>
    </dgm:pt>
    <dgm:pt modelId="{8124AE53-F3EF-4726-97DF-1E4D13C97990}" type="pres">
      <dgm:prSet presAssocID="{C9503836-96E8-4C6F-BF10-511D943C6E82}" presName="sibTrans" presStyleCnt="0"/>
      <dgm:spPr/>
    </dgm:pt>
    <dgm:pt modelId="{51AF9D3F-F4D9-45E5-9027-4BBFE3942CD7}" type="pres">
      <dgm:prSet presAssocID="{71BE08F2-0D46-4C3B-8CB6-77D4E140F5D2}" presName="node" presStyleLbl="node1" presStyleIdx="6" presStyleCnt="7">
        <dgm:presLayoutVars>
          <dgm:bulletEnabled val="1"/>
        </dgm:presLayoutVars>
      </dgm:prSet>
      <dgm:spPr>
        <a:prstGeom prst="round2DiagRect">
          <a:avLst/>
        </a:prstGeom>
      </dgm:spPr>
    </dgm:pt>
  </dgm:ptLst>
  <dgm:cxnLst>
    <dgm:cxn modelId="{C4571D11-7D4A-4F64-AE2E-EB48AB5A728C}" type="presOf" srcId="{5F384CAA-E1CC-4A9F-BB4B-B68051D4962E}" destId="{6C2CACC2-95A6-48DD-9B22-3006A30A9446}" srcOrd="0" destOrd="0" presId="urn:microsoft.com/office/officeart/2005/8/layout/default"/>
    <dgm:cxn modelId="{6D3B5718-5E8C-425E-B065-0904718B9B54}" srcId="{CFFAD2CC-B6CB-4130-862A-FDFF0BDABE50}" destId="{884E8043-7516-4CB0-8589-4A6B87661810}" srcOrd="3" destOrd="0" parTransId="{A7A41A03-405F-4E16-B977-D3853DE1C7D5}" sibTransId="{CF9ACD6E-EE52-464D-BFAA-155A8DB7ACF5}"/>
    <dgm:cxn modelId="{0DAAA81F-9464-476D-851D-0C380A0CF0D3}" srcId="{CFFAD2CC-B6CB-4130-862A-FDFF0BDABE50}" destId="{71BE08F2-0D46-4C3B-8CB6-77D4E140F5D2}" srcOrd="6" destOrd="0" parTransId="{8EC6453D-5EBE-4618-A6C0-96CB4B0407A9}" sibTransId="{A31732E6-962F-4ABB-97B1-5A26D905AED6}"/>
    <dgm:cxn modelId="{43E55C22-1096-4400-834D-0D5D775E514E}" type="presOf" srcId="{A11D08DF-ADAA-408C-90B3-F3966CE86F5E}" destId="{44D4AD10-5F47-4941-A286-37DFC842565B}" srcOrd="0" destOrd="0" presId="urn:microsoft.com/office/officeart/2005/8/layout/default"/>
    <dgm:cxn modelId="{9561AC50-F786-4685-9CAA-4E9F0480943F}" type="presOf" srcId="{884E8043-7516-4CB0-8589-4A6B87661810}" destId="{FE386E9F-17F5-4C75-B264-BCFD0F05D272}" srcOrd="0" destOrd="0" presId="urn:microsoft.com/office/officeart/2005/8/layout/default"/>
    <dgm:cxn modelId="{90086289-A98F-4A2D-9C98-6EA67757B7E7}" type="presOf" srcId="{B22DE58B-2010-40DF-A369-4E15A56333DE}" destId="{E0862D78-0A06-4B8D-891B-F45425617B09}" srcOrd="0" destOrd="0" presId="urn:microsoft.com/office/officeart/2005/8/layout/default"/>
    <dgm:cxn modelId="{29D51291-8711-4750-B313-F03120D6A60D}" srcId="{CFFAD2CC-B6CB-4130-862A-FDFF0BDABE50}" destId="{A11D08DF-ADAA-408C-90B3-F3966CE86F5E}" srcOrd="4" destOrd="0" parTransId="{12E8872B-9CE6-4533-BFBB-C9AC3A78E4EA}" sibTransId="{5427ABA8-8CBD-46FA-8FD2-32CB66C3A209}"/>
    <dgm:cxn modelId="{0D4AF6A0-E371-4770-937F-CF7B32CE6C55}" srcId="{CFFAD2CC-B6CB-4130-862A-FDFF0BDABE50}" destId="{CFF43EBA-04F7-44FE-8B22-B8D764B0D86E}" srcOrd="5" destOrd="0" parTransId="{925F3F57-0028-4457-B9B9-C300D14BFED3}" sibTransId="{C9503836-96E8-4C6F-BF10-511D943C6E82}"/>
    <dgm:cxn modelId="{4EE7ECC5-4A0B-412B-BFE2-362D21F3D0A6}" srcId="{CFFAD2CC-B6CB-4130-862A-FDFF0BDABE50}" destId="{B22DE58B-2010-40DF-A369-4E15A56333DE}" srcOrd="2" destOrd="0" parTransId="{284E0040-FD42-4ACD-A0E5-E14685F46B9F}" sibTransId="{44301506-A13B-462E-BE6D-0009B499A1DB}"/>
    <dgm:cxn modelId="{A15519C6-0B85-4071-805F-E1D1D49FAE98}" srcId="{CFFAD2CC-B6CB-4130-862A-FDFF0BDABE50}" destId="{5F384CAA-E1CC-4A9F-BB4B-B68051D4962E}" srcOrd="1" destOrd="0" parTransId="{52951C6E-1D5B-4C41-BBB2-3382BBAE9129}" sibTransId="{E444CE6B-6E79-40EC-9586-0199EF281BEA}"/>
    <dgm:cxn modelId="{8E01A8CD-1F08-4C33-B6BF-1A6664EA5FD6}" type="presOf" srcId="{CFFAD2CC-B6CB-4130-862A-FDFF0BDABE50}" destId="{AE08CE1C-D709-4298-AB23-05CB6DBCB9A3}" srcOrd="0" destOrd="0" presId="urn:microsoft.com/office/officeart/2005/8/layout/default"/>
    <dgm:cxn modelId="{9CB8CAD2-A45E-4BD2-ACB8-9B493034B702}" srcId="{CFFAD2CC-B6CB-4130-862A-FDFF0BDABE50}" destId="{6C2F75A2-4494-40C7-B188-28F9BDA73111}" srcOrd="0" destOrd="0" parTransId="{7CAE294C-E1A6-41D7-B874-605880F8F1D3}" sibTransId="{C7242E06-8CE5-4781-8C1C-AD28A5318269}"/>
    <dgm:cxn modelId="{14FD4ED7-7FFC-49AF-A9B9-A07F59D82BD6}" type="presOf" srcId="{71BE08F2-0D46-4C3B-8CB6-77D4E140F5D2}" destId="{51AF9D3F-F4D9-45E5-9027-4BBFE3942CD7}" srcOrd="0" destOrd="0" presId="urn:microsoft.com/office/officeart/2005/8/layout/default"/>
    <dgm:cxn modelId="{0F7272DF-584C-477B-8209-0E80E69A1C15}" type="presOf" srcId="{6C2F75A2-4494-40C7-B188-28F9BDA73111}" destId="{52451500-99F6-413C-8CD0-BD566D69EA6B}" srcOrd="0" destOrd="0" presId="urn:microsoft.com/office/officeart/2005/8/layout/default"/>
    <dgm:cxn modelId="{F429B2FD-E037-4720-91D7-C13263902359}" type="presOf" srcId="{CFF43EBA-04F7-44FE-8B22-B8D764B0D86E}" destId="{A11334DE-8DE7-45F0-8C9C-2E7BC584865C}" srcOrd="0" destOrd="0" presId="urn:microsoft.com/office/officeart/2005/8/layout/default"/>
    <dgm:cxn modelId="{70F1099A-5426-400C-9F18-6FE945F3EF9D}" type="presParOf" srcId="{AE08CE1C-D709-4298-AB23-05CB6DBCB9A3}" destId="{52451500-99F6-413C-8CD0-BD566D69EA6B}" srcOrd="0" destOrd="0" presId="urn:microsoft.com/office/officeart/2005/8/layout/default"/>
    <dgm:cxn modelId="{3973F074-F73D-4894-8FD8-FDEEF661FF72}" type="presParOf" srcId="{AE08CE1C-D709-4298-AB23-05CB6DBCB9A3}" destId="{0E66C177-95D5-4974-9014-E5D9E57AE737}" srcOrd="1" destOrd="0" presId="urn:microsoft.com/office/officeart/2005/8/layout/default"/>
    <dgm:cxn modelId="{540B17A2-D640-4DB6-A21F-4772B491ACB7}" type="presParOf" srcId="{AE08CE1C-D709-4298-AB23-05CB6DBCB9A3}" destId="{6C2CACC2-95A6-48DD-9B22-3006A30A9446}" srcOrd="2" destOrd="0" presId="urn:microsoft.com/office/officeart/2005/8/layout/default"/>
    <dgm:cxn modelId="{FE2DC380-8D38-4C29-B616-7AF12335C654}" type="presParOf" srcId="{AE08CE1C-D709-4298-AB23-05CB6DBCB9A3}" destId="{A1E4C384-5A4F-4853-88F3-23EA7DB96F5E}" srcOrd="3" destOrd="0" presId="urn:microsoft.com/office/officeart/2005/8/layout/default"/>
    <dgm:cxn modelId="{2535B8BB-624C-473B-ABB9-9C9EF2684EEC}" type="presParOf" srcId="{AE08CE1C-D709-4298-AB23-05CB6DBCB9A3}" destId="{E0862D78-0A06-4B8D-891B-F45425617B09}" srcOrd="4" destOrd="0" presId="urn:microsoft.com/office/officeart/2005/8/layout/default"/>
    <dgm:cxn modelId="{EFA4DF55-5828-4040-B4B8-C2B87F82FB3C}" type="presParOf" srcId="{AE08CE1C-D709-4298-AB23-05CB6DBCB9A3}" destId="{8A06EDC2-D9AB-478D-87B7-8F0C35A4C520}" srcOrd="5" destOrd="0" presId="urn:microsoft.com/office/officeart/2005/8/layout/default"/>
    <dgm:cxn modelId="{B0AEE8A2-3CF9-4668-BFBE-77115E169125}" type="presParOf" srcId="{AE08CE1C-D709-4298-AB23-05CB6DBCB9A3}" destId="{FE386E9F-17F5-4C75-B264-BCFD0F05D272}" srcOrd="6" destOrd="0" presId="urn:microsoft.com/office/officeart/2005/8/layout/default"/>
    <dgm:cxn modelId="{CF327B93-76CF-4EA5-ADCF-81587AE590EA}" type="presParOf" srcId="{AE08CE1C-D709-4298-AB23-05CB6DBCB9A3}" destId="{B3B410BB-0B77-4C3F-B8A3-A6D24B985E03}" srcOrd="7" destOrd="0" presId="urn:microsoft.com/office/officeart/2005/8/layout/default"/>
    <dgm:cxn modelId="{510D409E-D22B-4708-B786-84D63187F159}" type="presParOf" srcId="{AE08CE1C-D709-4298-AB23-05CB6DBCB9A3}" destId="{44D4AD10-5F47-4941-A286-37DFC842565B}" srcOrd="8" destOrd="0" presId="urn:microsoft.com/office/officeart/2005/8/layout/default"/>
    <dgm:cxn modelId="{1F6F1308-2435-42D3-BAD0-A155D443E2C1}" type="presParOf" srcId="{AE08CE1C-D709-4298-AB23-05CB6DBCB9A3}" destId="{9D46547E-BBCC-4E77-97A7-EF236E9405B5}" srcOrd="9" destOrd="0" presId="urn:microsoft.com/office/officeart/2005/8/layout/default"/>
    <dgm:cxn modelId="{0D3F7CD2-274D-4C01-A16A-76FDB2B352A6}" type="presParOf" srcId="{AE08CE1C-D709-4298-AB23-05CB6DBCB9A3}" destId="{A11334DE-8DE7-45F0-8C9C-2E7BC584865C}" srcOrd="10" destOrd="0" presId="urn:microsoft.com/office/officeart/2005/8/layout/default"/>
    <dgm:cxn modelId="{7604FA44-BBF6-4712-92EC-C6929B9660D9}" type="presParOf" srcId="{AE08CE1C-D709-4298-AB23-05CB6DBCB9A3}" destId="{8124AE53-F3EF-4726-97DF-1E4D13C97990}" srcOrd="11" destOrd="0" presId="urn:microsoft.com/office/officeart/2005/8/layout/default"/>
    <dgm:cxn modelId="{825F2175-B5E5-43EC-9D72-C17532E70BAF}" type="presParOf" srcId="{AE08CE1C-D709-4298-AB23-05CB6DBCB9A3}" destId="{51AF9D3F-F4D9-45E5-9027-4BBFE3942CD7}"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1E12BC-383A-424D-9CEA-1D943FC4C361}">
      <dsp:nvSpPr>
        <dsp:cNvPr id="0" name=""/>
        <dsp:cNvSpPr/>
      </dsp:nvSpPr>
      <dsp:spPr>
        <a:xfrm>
          <a:off x="0" y="350399"/>
          <a:ext cx="10688128" cy="101745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9517" tIns="354076" rIns="829517" bIns="120904" numCol="1" spcCol="1270" anchor="t" anchorCtr="0">
          <a:noAutofit/>
        </a:bodyPr>
        <a:lstStyle/>
        <a:p>
          <a:pPr marL="171450" lvl="1" indent="-171450" algn="l" defTabSz="755650" rtl="0">
            <a:lnSpc>
              <a:spcPct val="90000"/>
            </a:lnSpc>
            <a:spcBef>
              <a:spcPct val="0"/>
            </a:spcBef>
            <a:spcAft>
              <a:spcPct val="15000"/>
            </a:spcAft>
            <a:buChar char="•"/>
          </a:pPr>
          <a:r>
            <a:rPr lang="en-US" sz="1700" kern="1200">
              <a:latin typeface="Montserrat"/>
            </a:rPr>
            <a:t>Federal Co-Chair appointed by the President</a:t>
          </a:r>
        </a:p>
        <a:p>
          <a:pPr marL="171450" lvl="1" indent="-171450" algn="l" defTabSz="755650">
            <a:lnSpc>
              <a:spcPct val="90000"/>
            </a:lnSpc>
            <a:spcBef>
              <a:spcPct val="0"/>
            </a:spcBef>
            <a:spcAft>
              <a:spcPct val="15000"/>
            </a:spcAft>
            <a:buChar char="•"/>
          </a:pPr>
          <a:r>
            <a:rPr lang="en-US" sz="1700" kern="1200">
              <a:latin typeface="Montserrat"/>
            </a:rPr>
            <a:t>Federal Office Staff</a:t>
          </a:r>
          <a:endParaRPr lang="en-US" sz="1700" kern="1200"/>
        </a:p>
      </dsp:txBody>
      <dsp:txXfrm>
        <a:off x="0" y="350399"/>
        <a:ext cx="10688128" cy="1017450"/>
      </dsp:txXfrm>
    </dsp:sp>
    <dsp:sp modelId="{D812F204-167F-421A-A540-AAB099AAB5D1}">
      <dsp:nvSpPr>
        <dsp:cNvPr id="0" name=""/>
        <dsp:cNvSpPr/>
      </dsp:nvSpPr>
      <dsp:spPr>
        <a:xfrm>
          <a:off x="534406" y="99479"/>
          <a:ext cx="7481689" cy="50184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2790" tIns="0" rIns="282790" bIns="0" numCol="1" spcCol="1270" anchor="ctr" anchorCtr="0">
          <a:noAutofit/>
        </a:bodyPr>
        <a:lstStyle/>
        <a:p>
          <a:pPr marL="0" lvl="0" indent="0" algn="l" defTabSz="755650" rtl="0">
            <a:lnSpc>
              <a:spcPct val="90000"/>
            </a:lnSpc>
            <a:spcBef>
              <a:spcPct val="0"/>
            </a:spcBef>
            <a:spcAft>
              <a:spcPct val="35000"/>
            </a:spcAft>
            <a:buNone/>
          </a:pPr>
          <a:r>
            <a:rPr lang="en-US" sz="1700" b="0" kern="1200">
              <a:latin typeface="Montserrat ExtraBold"/>
            </a:rPr>
            <a:t>Federal</a:t>
          </a:r>
          <a:r>
            <a:rPr lang="en-US" sz="1700" b="1" kern="1200">
              <a:latin typeface="Montserrat ExtraBold"/>
            </a:rPr>
            <a:t> </a:t>
          </a:r>
        </a:p>
      </dsp:txBody>
      <dsp:txXfrm>
        <a:off x="558904" y="123977"/>
        <a:ext cx="7432693" cy="452844"/>
      </dsp:txXfrm>
    </dsp:sp>
    <dsp:sp modelId="{BDA29B1B-1F06-4406-A708-9FA9D965ACA0}">
      <dsp:nvSpPr>
        <dsp:cNvPr id="0" name=""/>
        <dsp:cNvSpPr/>
      </dsp:nvSpPr>
      <dsp:spPr>
        <a:xfrm>
          <a:off x="0" y="1710569"/>
          <a:ext cx="10688128" cy="1552950"/>
        </a:xfrm>
        <a:prstGeom prst="rect">
          <a:avLst/>
        </a:prstGeom>
        <a:solidFill>
          <a:schemeClr val="lt1">
            <a:alpha val="90000"/>
            <a:hueOff val="0"/>
            <a:satOff val="0"/>
            <a:lumOff val="0"/>
            <a:alphaOff val="0"/>
          </a:schemeClr>
        </a:solidFill>
        <a:ln w="25400" cap="flat" cmpd="sng" algn="ctr">
          <a:solidFill>
            <a:schemeClr val="accent5">
              <a:hueOff val="-1676582"/>
              <a:satOff val="12301"/>
              <a:lumOff val="-921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9517" tIns="354076" rIns="829517" bIns="120904" numCol="1" spcCol="1270" anchor="t" anchorCtr="0">
          <a:noAutofit/>
        </a:bodyPr>
        <a:lstStyle/>
        <a:p>
          <a:pPr marL="171450" lvl="1" indent="-171450" algn="l" defTabSz="755650" rtl="0">
            <a:lnSpc>
              <a:spcPct val="90000"/>
            </a:lnSpc>
            <a:spcBef>
              <a:spcPct val="0"/>
            </a:spcBef>
            <a:spcAft>
              <a:spcPct val="15000"/>
            </a:spcAft>
            <a:buChar char="•"/>
          </a:pPr>
          <a:r>
            <a:rPr lang="en-US" sz="1700" kern="1200">
              <a:latin typeface="Montserrat"/>
            </a:rPr>
            <a:t>State Co-Chair Representing State Interests </a:t>
          </a:r>
        </a:p>
        <a:p>
          <a:pPr marL="171450" lvl="1" indent="-171450" algn="l" defTabSz="755650">
            <a:lnSpc>
              <a:spcPct val="90000"/>
            </a:lnSpc>
            <a:spcBef>
              <a:spcPct val="0"/>
            </a:spcBef>
            <a:spcAft>
              <a:spcPct val="15000"/>
            </a:spcAft>
            <a:buChar char="•"/>
          </a:pPr>
          <a:r>
            <a:rPr lang="en-US" sz="1700" kern="1200">
              <a:latin typeface="Montserrat"/>
            </a:rPr>
            <a:t>State Governors/Alternates</a:t>
          </a:r>
          <a:endParaRPr lang="en-US" sz="1700" kern="1200"/>
        </a:p>
        <a:p>
          <a:pPr marL="171450" lvl="1" indent="-171450" algn="l" defTabSz="755650" rtl="0">
            <a:lnSpc>
              <a:spcPct val="90000"/>
            </a:lnSpc>
            <a:spcBef>
              <a:spcPct val="0"/>
            </a:spcBef>
            <a:spcAft>
              <a:spcPct val="15000"/>
            </a:spcAft>
            <a:buChar char="•"/>
          </a:pPr>
          <a:r>
            <a:rPr lang="en-US" sz="1700" kern="1200">
              <a:latin typeface="Montserrat"/>
            </a:rPr>
            <a:t>State Program Managers</a:t>
          </a:r>
        </a:p>
        <a:p>
          <a:pPr marL="171450" lvl="1" indent="-171450" algn="l" defTabSz="755650">
            <a:lnSpc>
              <a:spcPct val="90000"/>
            </a:lnSpc>
            <a:spcBef>
              <a:spcPct val="0"/>
            </a:spcBef>
            <a:spcAft>
              <a:spcPct val="15000"/>
            </a:spcAft>
            <a:buChar char="•"/>
          </a:pPr>
          <a:r>
            <a:rPr lang="en-US" sz="1700" kern="1200">
              <a:latin typeface="Montserrat"/>
            </a:rPr>
            <a:t>LDDs</a:t>
          </a:r>
        </a:p>
      </dsp:txBody>
      <dsp:txXfrm>
        <a:off x="0" y="1710569"/>
        <a:ext cx="10688128" cy="1552950"/>
      </dsp:txXfrm>
    </dsp:sp>
    <dsp:sp modelId="{47A4A25E-7EA4-4C69-AA9D-832095B726B1}">
      <dsp:nvSpPr>
        <dsp:cNvPr id="0" name=""/>
        <dsp:cNvSpPr/>
      </dsp:nvSpPr>
      <dsp:spPr>
        <a:xfrm>
          <a:off x="534406" y="1459649"/>
          <a:ext cx="7481689" cy="501840"/>
        </a:xfrm>
        <a:prstGeom prst="roundRect">
          <a:avLst/>
        </a:prstGeom>
        <a:solidFill>
          <a:schemeClr val="accent5">
            <a:hueOff val="-1676582"/>
            <a:satOff val="12301"/>
            <a:lumOff val="-92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2790" tIns="0" rIns="282790" bIns="0" numCol="1" spcCol="1270" anchor="ctr" anchorCtr="0">
          <a:noAutofit/>
        </a:bodyPr>
        <a:lstStyle/>
        <a:p>
          <a:pPr marL="0" lvl="0" indent="0" algn="l" defTabSz="755650" rtl="0">
            <a:lnSpc>
              <a:spcPct val="90000"/>
            </a:lnSpc>
            <a:spcBef>
              <a:spcPct val="0"/>
            </a:spcBef>
            <a:spcAft>
              <a:spcPct val="35000"/>
            </a:spcAft>
            <a:buNone/>
          </a:pPr>
          <a:r>
            <a:rPr lang="en-US" sz="1700" b="0" kern="1200">
              <a:latin typeface="Montserrat ExtraBold"/>
            </a:rPr>
            <a:t>State</a:t>
          </a:r>
          <a:r>
            <a:rPr lang="en-US" sz="1700" b="1" kern="1200">
              <a:latin typeface="Montserrat"/>
            </a:rPr>
            <a:t> </a:t>
          </a:r>
        </a:p>
      </dsp:txBody>
      <dsp:txXfrm>
        <a:off x="558904" y="1484147"/>
        <a:ext cx="7432693" cy="452844"/>
      </dsp:txXfrm>
    </dsp:sp>
    <dsp:sp modelId="{7D090D79-F925-4296-A76E-AB32CCD7D564}">
      <dsp:nvSpPr>
        <dsp:cNvPr id="0" name=""/>
        <dsp:cNvSpPr/>
      </dsp:nvSpPr>
      <dsp:spPr>
        <a:xfrm>
          <a:off x="0" y="3606239"/>
          <a:ext cx="10688128" cy="990675"/>
        </a:xfrm>
        <a:prstGeom prst="rect">
          <a:avLst/>
        </a:prstGeom>
        <a:solidFill>
          <a:schemeClr val="lt1">
            <a:alpha val="90000"/>
            <a:hueOff val="0"/>
            <a:satOff val="0"/>
            <a:lumOff val="0"/>
            <a:alphaOff val="0"/>
          </a:schemeClr>
        </a:solidFill>
        <a:ln w="25400" cap="flat" cmpd="sng" algn="ctr">
          <a:solidFill>
            <a:schemeClr val="accent5">
              <a:hueOff val="-3353164"/>
              <a:satOff val="24601"/>
              <a:lumOff val="-1843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9517" tIns="354076" rIns="829517" bIns="120904" numCol="1" spcCol="1270" anchor="t" anchorCtr="0">
          <a:noAutofit/>
        </a:bodyPr>
        <a:lstStyle/>
        <a:p>
          <a:pPr marL="171450" lvl="1" indent="-171450" algn="l" defTabSz="755650" rtl="0">
            <a:lnSpc>
              <a:spcPct val="90000"/>
            </a:lnSpc>
            <a:spcBef>
              <a:spcPct val="0"/>
            </a:spcBef>
            <a:spcAft>
              <a:spcPct val="15000"/>
            </a:spcAft>
            <a:buChar char="•"/>
          </a:pPr>
          <a:r>
            <a:rPr lang="en-US" sz="1700" kern="1200">
              <a:latin typeface="Montserrat"/>
            </a:rPr>
            <a:t>Executive Director</a:t>
          </a:r>
        </a:p>
        <a:p>
          <a:pPr marL="171450" lvl="1" indent="-171450" algn="l" defTabSz="755650" rtl="0">
            <a:lnSpc>
              <a:spcPct val="90000"/>
            </a:lnSpc>
            <a:spcBef>
              <a:spcPct val="0"/>
            </a:spcBef>
            <a:spcAft>
              <a:spcPct val="15000"/>
            </a:spcAft>
            <a:buChar char="•"/>
          </a:pPr>
          <a:r>
            <a:rPr lang="en-US" sz="1700" kern="1200">
              <a:latin typeface="Montserrat"/>
            </a:rPr>
            <a:t>Commission Staff </a:t>
          </a:r>
        </a:p>
      </dsp:txBody>
      <dsp:txXfrm>
        <a:off x="0" y="3606239"/>
        <a:ext cx="10688128" cy="990675"/>
      </dsp:txXfrm>
    </dsp:sp>
    <dsp:sp modelId="{ED156986-4F44-4C44-BA7A-882084E14C81}">
      <dsp:nvSpPr>
        <dsp:cNvPr id="0" name=""/>
        <dsp:cNvSpPr/>
      </dsp:nvSpPr>
      <dsp:spPr>
        <a:xfrm>
          <a:off x="534406" y="3355319"/>
          <a:ext cx="7481689" cy="501840"/>
        </a:xfrm>
        <a:prstGeom prst="roundRect">
          <a:avLst/>
        </a:prstGeom>
        <a:solidFill>
          <a:schemeClr val="accent5">
            <a:hueOff val="-3353164"/>
            <a:satOff val="24601"/>
            <a:lumOff val="-184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2790" tIns="0" rIns="282790" bIns="0" numCol="1" spcCol="1270" anchor="ctr" anchorCtr="0">
          <a:noAutofit/>
        </a:bodyPr>
        <a:lstStyle/>
        <a:p>
          <a:pPr marL="0" lvl="0" indent="0" algn="l" defTabSz="755650" rtl="0">
            <a:lnSpc>
              <a:spcPct val="90000"/>
            </a:lnSpc>
            <a:spcBef>
              <a:spcPct val="0"/>
            </a:spcBef>
            <a:spcAft>
              <a:spcPct val="35000"/>
            </a:spcAft>
            <a:buNone/>
          </a:pPr>
          <a:r>
            <a:rPr lang="en-US" sz="1700" b="1" kern="1200">
              <a:latin typeface="Montserrat ExtraBold"/>
            </a:rPr>
            <a:t>Commission</a:t>
          </a:r>
        </a:p>
      </dsp:txBody>
      <dsp:txXfrm>
        <a:off x="558904" y="3379817"/>
        <a:ext cx="7432693" cy="4528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0D423C-F67D-4BAD-B973-E580863A7A7B}">
      <dsp:nvSpPr>
        <dsp:cNvPr id="0" name=""/>
        <dsp:cNvSpPr/>
      </dsp:nvSpPr>
      <dsp:spPr>
        <a:xfrm>
          <a:off x="3511358" y="1696"/>
          <a:ext cx="1782012" cy="1782012"/>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Montserrat"/>
            </a:rPr>
            <a:t>State and Local Empowerment</a:t>
          </a:r>
        </a:p>
      </dsp:txBody>
      <dsp:txXfrm>
        <a:off x="3772328" y="262666"/>
        <a:ext cx="1260072" cy="1260072"/>
      </dsp:txXfrm>
    </dsp:sp>
    <dsp:sp modelId="{E7DB0AE5-C00A-44B1-A23E-140AF18D1662}">
      <dsp:nvSpPr>
        <dsp:cNvPr id="0" name=""/>
        <dsp:cNvSpPr/>
      </dsp:nvSpPr>
      <dsp:spPr>
        <a:xfrm rot="2160000">
          <a:off x="5237002" y="1370401"/>
          <a:ext cx="473514" cy="601429"/>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5250567" y="1448938"/>
        <a:ext cx="331460" cy="360857"/>
      </dsp:txXfrm>
    </dsp:sp>
    <dsp:sp modelId="{066D7BDD-E919-4C78-9167-7B8B2233A100}">
      <dsp:nvSpPr>
        <dsp:cNvPr id="0" name=""/>
        <dsp:cNvSpPr/>
      </dsp:nvSpPr>
      <dsp:spPr>
        <a:xfrm>
          <a:off x="5675831" y="1574278"/>
          <a:ext cx="1782012" cy="1782012"/>
        </a:xfrm>
        <a:prstGeom prst="ellipse">
          <a:avLst/>
        </a:prstGeom>
        <a:solidFill>
          <a:schemeClr val="accent5">
            <a:hueOff val="-838291"/>
            <a:satOff val="6150"/>
            <a:lumOff val="-460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Montserrat"/>
            </a:rPr>
            <a:t>Partnerships and Cross-Sector Collaboration</a:t>
          </a:r>
        </a:p>
      </dsp:txBody>
      <dsp:txXfrm>
        <a:off x="5936801" y="1835248"/>
        <a:ext cx="1260072" cy="1260072"/>
      </dsp:txXfrm>
    </dsp:sp>
    <dsp:sp modelId="{A8258DDE-3482-4A88-95C6-C0E1A4A4EBBC}">
      <dsp:nvSpPr>
        <dsp:cNvPr id="0" name=""/>
        <dsp:cNvSpPr/>
      </dsp:nvSpPr>
      <dsp:spPr>
        <a:xfrm rot="6480000">
          <a:off x="5920844" y="3424069"/>
          <a:ext cx="473514" cy="601429"/>
        </a:xfrm>
        <a:prstGeom prst="rightArrow">
          <a:avLst>
            <a:gd name="adj1" fmla="val 60000"/>
            <a:gd name="adj2" fmla="val 50000"/>
          </a:avLst>
        </a:prstGeom>
        <a:solidFill>
          <a:schemeClr val="accent5">
            <a:hueOff val="-838291"/>
            <a:satOff val="6150"/>
            <a:lumOff val="-460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6013820" y="3476804"/>
        <a:ext cx="331460" cy="360857"/>
      </dsp:txXfrm>
    </dsp:sp>
    <dsp:sp modelId="{9DFE4F5E-2E14-4D58-96BE-29F0ADEAD093}">
      <dsp:nvSpPr>
        <dsp:cNvPr id="0" name=""/>
        <dsp:cNvSpPr/>
      </dsp:nvSpPr>
      <dsp:spPr>
        <a:xfrm>
          <a:off x="4849076" y="4118768"/>
          <a:ext cx="1782012" cy="1782012"/>
        </a:xfrm>
        <a:prstGeom prst="ellipse">
          <a:avLst/>
        </a:prstGeom>
        <a:solidFill>
          <a:schemeClr val="accent5">
            <a:hueOff val="-1676582"/>
            <a:satOff val="12301"/>
            <a:lumOff val="-92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Montserrat"/>
            </a:rPr>
            <a:t>Economic Resilience and Diversification </a:t>
          </a:r>
        </a:p>
      </dsp:txBody>
      <dsp:txXfrm>
        <a:off x="5110046" y="4379738"/>
        <a:ext cx="1260072" cy="1260072"/>
      </dsp:txXfrm>
    </dsp:sp>
    <dsp:sp modelId="{2B614499-6EBB-4FA2-9E76-EF0F87F5C3D3}">
      <dsp:nvSpPr>
        <dsp:cNvPr id="0" name=""/>
        <dsp:cNvSpPr/>
      </dsp:nvSpPr>
      <dsp:spPr>
        <a:xfrm rot="10800000">
          <a:off x="4179009" y="4709059"/>
          <a:ext cx="473514" cy="601429"/>
        </a:xfrm>
        <a:prstGeom prst="rightArrow">
          <a:avLst>
            <a:gd name="adj1" fmla="val 60000"/>
            <a:gd name="adj2" fmla="val 50000"/>
          </a:avLst>
        </a:prstGeom>
        <a:solidFill>
          <a:schemeClr val="accent5">
            <a:hueOff val="-1676582"/>
            <a:satOff val="12301"/>
            <a:lumOff val="-921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4321063" y="4829345"/>
        <a:ext cx="331460" cy="360857"/>
      </dsp:txXfrm>
    </dsp:sp>
    <dsp:sp modelId="{ADC87F2A-CAD0-4635-9A1D-C355676415B8}">
      <dsp:nvSpPr>
        <dsp:cNvPr id="0" name=""/>
        <dsp:cNvSpPr/>
      </dsp:nvSpPr>
      <dsp:spPr>
        <a:xfrm>
          <a:off x="2173641" y="4118768"/>
          <a:ext cx="1782012" cy="1782012"/>
        </a:xfrm>
        <a:prstGeom prst="ellipse">
          <a:avLst/>
        </a:prstGeom>
        <a:solidFill>
          <a:schemeClr val="accent5">
            <a:hueOff val="-2514873"/>
            <a:satOff val="18451"/>
            <a:lumOff val="-1382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Montserrat"/>
            </a:rPr>
            <a:t>Regionalism and Transformative Projects</a:t>
          </a:r>
        </a:p>
      </dsp:txBody>
      <dsp:txXfrm>
        <a:off x="2434611" y="4379738"/>
        <a:ext cx="1260072" cy="1260072"/>
      </dsp:txXfrm>
    </dsp:sp>
    <dsp:sp modelId="{376301F9-D6D3-449A-865D-BA3E09A71FE8}">
      <dsp:nvSpPr>
        <dsp:cNvPr id="0" name=""/>
        <dsp:cNvSpPr/>
      </dsp:nvSpPr>
      <dsp:spPr>
        <a:xfrm rot="15120000">
          <a:off x="2418654" y="3449560"/>
          <a:ext cx="473514" cy="601429"/>
        </a:xfrm>
        <a:prstGeom prst="rightArrow">
          <a:avLst>
            <a:gd name="adj1" fmla="val 60000"/>
            <a:gd name="adj2" fmla="val 50000"/>
          </a:avLst>
        </a:prstGeom>
        <a:solidFill>
          <a:schemeClr val="accent5">
            <a:hueOff val="-2514873"/>
            <a:satOff val="18451"/>
            <a:lumOff val="-1382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2511630" y="3637397"/>
        <a:ext cx="331460" cy="360857"/>
      </dsp:txXfrm>
    </dsp:sp>
    <dsp:sp modelId="{8895BC8D-5A33-496B-9D15-24497873F665}">
      <dsp:nvSpPr>
        <dsp:cNvPr id="0" name=""/>
        <dsp:cNvSpPr/>
      </dsp:nvSpPr>
      <dsp:spPr>
        <a:xfrm>
          <a:off x="1346886" y="1574278"/>
          <a:ext cx="1782012" cy="1782012"/>
        </a:xfrm>
        <a:prstGeom prst="ellipse">
          <a:avLst/>
        </a:prstGeom>
        <a:solidFill>
          <a:schemeClr val="accent5">
            <a:hueOff val="-3353164"/>
            <a:satOff val="24601"/>
            <a:lumOff val="-184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Montserrat"/>
            </a:rPr>
            <a:t>Research, Innovation, Progress</a:t>
          </a:r>
        </a:p>
      </dsp:txBody>
      <dsp:txXfrm>
        <a:off x="1607856" y="1835248"/>
        <a:ext cx="1260072" cy="1260072"/>
      </dsp:txXfrm>
    </dsp:sp>
    <dsp:sp modelId="{13458960-B76F-4A9C-8670-CE88D6B587ED}">
      <dsp:nvSpPr>
        <dsp:cNvPr id="0" name=""/>
        <dsp:cNvSpPr/>
      </dsp:nvSpPr>
      <dsp:spPr>
        <a:xfrm rot="19440000">
          <a:off x="3072529" y="1386156"/>
          <a:ext cx="473514" cy="601429"/>
        </a:xfrm>
        <a:prstGeom prst="rightArrow">
          <a:avLst>
            <a:gd name="adj1" fmla="val 60000"/>
            <a:gd name="adj2" fmla="val 50000"/>
          </a:avLst>
        </a:prstGeom>
        <a:solidFill>
          <a:schemeClr val="accent5">
            <a:hueOff val="-3353164"/>
            <a:satOff val="24601"/>
            <a:lumOff val="-1843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3086094" y="1548191"/>
        <a:ext cx="331460" cy="3608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FD9908-7071-4658-A6A5-EF0EAF2572BF}">
      <dsp:nvSpPr>
        <dsp:cNvPr id="0" name=""/>
        <dsp:cNvSpPr/>
      </dsp:nvSpPr>
      <dsp:spPr>
        <a:xfrm>
          <a:off x="346" y="882509"/>
          <a:ext cx="2886814" cy="996381"/>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b="1" kern="1200"/>
            <a:t>Strategic</a:t>
          </a:r>
        </a:p>
      </dsp:txBody>
      <dsp:txXfrm>
        <a:off x="498537" y="882509"/>
        <a:ext cx="1890433" cy="996381"/>
      </dsp:txXfrm>
    </dsp:sp>
    <dsp:sp modelId="{A7222D41-1EEF-4D8B-AE76-51B6207C5CC7}">
      <dsp:nvSpPr>
        <dsp:cNvPr id="0" name=""/>
        <dsp:cNvSpPr/>
      </dsp:nvSpPr>
      <dsp:spPr>
        <a:xfrm>
          <a:off x="2563337" y="967201"/>
          <a:ext cx="8570224" cy="826996"/>
        </a:xfrm>
        <a:prstGeom prst="chevron">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l" defTabSz="800100">
            <a:lnSpc>
              <a:spcPct val="90000"/>
            </a:lnSpc>
            <a:spcBef>
              <a:spcPct val="0"/>
            </a:spcBef>
            <a:spcAft>
              <a:spcPct val="35000"/>
            </a:spcAft>
            <a:buNone/>
          </a:pPr>
          <a:r>
            <a:rPr lang="en-US" sz="1800" kern="1200">
              <a:latin typeface="Montserrat" panose="00000500000000000000" pitchFamily="2" charset="0"/>
            </a:rPr>
            <a:t>Project aligns with the goals of the community and regional plans</a:t>
          </a:r>
        </a:p>
      </dsp:txBody>
      <dsp:txXfrm>
        <a:off x="2976835" y="967201"/>
        <a:ext cx="7743228" cy="826996"/>
      </dsp:txXfrm>
    </dsp:sp>
    <dsp:sp modelId="{EF0D8E98-945B-4142-8F29-092F9686D2A1}">
      <dsp:nvSpPr>
        <dsp:cNvPr id="0" name=""/>
        <dsp:cNvSpPr/>
      </dsp:nvSpPr>
      <dsp:spPr>
        <a:xfrm>
          <a:off x="346" y="2018383"/>
          <a:ext cx="2886814" cy="996381"/>
        </a:xfrm>
        <a:prstGeom prst="chevron">
          <a:avLst/>
        </a:prstGeom>
        <a:solidFill>
          <a:schemeClr val="accent3">
            <a:hueOff val="609494"/>
            <a:satOff val="14916"/>
            <a:lumOff val="-9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b="1" kern="1200"/>
            <a:t>Impactful</a:t>
          </a:r>
        </a:p>
      </dsp:txBody>
      <dsp:txXfrm>
        <a:off x="498537" y="2018383"/>
        <a:ext cx="1890433" cy="996381"/>
      </dsp:txXfrm>
    </dsp:sp>
    <dsp:sp modelId="{B2CB4EC5-9800-4505-B4D6-403856A2F349}">
      <dsp:nvSpPr>
        <dsp:cNvPr id="0" name=""/>
        <dsp:cNvSpPr/>
      </dsp:nvSpPr>
      <dsp:spPr>
        <a:xfrm>
          <a:off x="2563337" y="2103076"/>
          <a:ext cx="8570224" cy="826996"/>
        </a:xfrm>
        <a:prstGeom prst="chevron">
          <a:avLst/>
        </a:prstGeom>
        <a:solidFill>
          <a:schemeClr val="accent3">
            <a:tint val="40000"/>
            <a:alpha val="90000"/>
            <a:hueOff val="504287"/>
            <a:satOff val="18696"/>
            <a:lumOff val="854"/>
            <a:alphaOff val="0"/>
          </a:schemeClr>
        </a:solidFill>
        <a:ln w="25400" cap="flat" cmpd="sng" algn="ctr">
          <a:solidFill>
            <a:schemeClr val="accent3">
              <a:tint val="40000"/>
              <a:alpha val="90000"/>
              <a:hueOff val="504287"/>
              <a:satOff val="18696"/>
              <a:lumOff val="85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l" defTabSz="800100">
            <a:lnSpc>
              <a:spcPct val="90000"/>
            </a:lnSpc>
            <a:spcBef>
              <a:spcPct val="0"/>
            </a:spcBef>
            <a:spcAft>
              <a:spcPct val="35000"/>
            </a:spcAft>
            <a:buNone/>
          </a:pPr>
          <a:r>
            <a:rPr lang="en-US" sz="1800" kern="1200">
              <a:latin typeface="Montserrat" panose="00000500000000000000" pitchFamily="2" charset="0"/>
            </a:rPr>
            <a:t>Project has specific performance targets aimed at helping Appalachia economically prosper</a:t>
          </a:r>
        </a:p>
      </dsp:txBody>
      <dsp:txXfrm>
        <a:off x="2976835" y="2103076"/>
        <a:ext cx="7743228" cy="826996"/>
      </dsp:txXfrm>
    </dsp:sp>
    <dsp:sp modelId="{BA9A8C26-CC34-4B94-85D7-B3C6DB1353CF}">
      <dsp:nvSpPr>
        <dsp:cNvPr id="0" name=""/>
        <dsp:cNvSpPr/>
      </dsp:nvSpPr>
      <dsp:spPr>
        <a:xfrm>
          <a:off x="0" y="3194392"/>
          <a:ext cx="2928089" cy="996381"/>
        </a:xfrm>
        <a:prstGeom prst="chevron">
          <a:avLst/>
        </a:prstGeom>
        <a:solidFill>
          <a:schemeClr val="accent3">
            <a:hueOff val="1218987"/>
            <a:satOff val="29832"/>
            <a:lumOff val="-196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b="1" kern="1200"/>
            <a:t>Collaborative </a:t>
          </a:r>
        </a:p>
      </dsp:txBody>
      <dsp:txXfrm>
        <a:off x="498191" y="3194392"/>
        <a:ext cx="1931708" cy="996381"/>
      </dsp:txXfrm>
    </dsp:sp>
    <dsp:sp modelId="{AEBFCA0E-C3D6-4FEB-8009-4FBCAF152242}">
      <dsp:nvSpPr>
        <dsp:cNvPr id="0" name=""/>
        <dsp:cNvSpPr/>
      </dsp:nvSpPr>
      <dsp:spPr>
        <a:xfrm>
          <a:off x="2604612" y="3252976"/>
          <a:ext cx="8570224" cy="826996"/>
        </a:xfrm>
        <a:prstGeom prst="chevron">
          <a:avLst/>
        </a:prstGeom>
        <a:solidFill>
          <a:schemeClr val="accent3">
            <a:tint val="40000"/>
            <a:alpha val="90000"/>
            <a:hueOff val="1008573"/>
            <a:satOff val="37391"/>
            <a:lumOff val="1707"/>
            <a:alphaOff val="0"/>
          </a:schemeClr>
        </a:solidFill>
        <a:ln w="25400" cap="flat" cmpd="sng" algn="ctr">
          <a:solidFill>
            <a:schemeClr val="accent3">
              <a:tint val="40000"/>
              <a:alpha val="90000"/>
              <a:hueOff val="1008573"/>
              <a:satOff val="37391"/>
              <a:lumOff val="170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l" defTabSz="800100" rtl="0">
            <a:lnSpc>
              <a:spcPct val="90000"/>
            </a:lnSpc>
            <a:spcBef>
              <a:spcPct val="0"/>
            </a:spcBef>
            <a:spcAft>
              <a:spcPct val="35000"/>
            </a:spcAft>
            <a:buNone/>
          </a:pPr>
          <a:r>
            <a:rPr lang="en-US" sz="1800" kern="1200">
              <a:latin typeface="Montserrat" panose="00000500000000000000" pitchFamily="2" charset="0"/>
            </a:rPr>
            <a:t>Project engages partnerships to achieve common or aligned goals</a:t>
          </a:r>
        </a:p>
      </dsp:txBody>
      <dsp:txXfrm>
        <a:off x="3018110" y="3252976"/>
        <a:ext cx="7743228" cy="826996"/>
      </dsp:txXfrm>
    </dsp:sp>
    <dsp:sp modelId="{9EB9B54D-EA4E-49BE-80A8-C85F7528A59E}">
      <dsp:nvSpPr>
        <dsp:cNvPr id="0" name=""/>
        <dsp:cNvSpPr/>
      </dsp:nvSpPr>
      <dsp:spPr>
        <a:xfrm>
          <a:off x="0" y="4303703"/>
          <a:ext cx="2908884" cy="996381"/>
        </a:xfrm>
        <a:prstGeom prst="chevron">
          <a:avLst/>
        </a:prstGeom>
        <a:solidFill>
          <a:schemeClr val="accent3">
            <a:hueOff val="1828481"/>
            <a:satOff val="44748"/>
            <a:lumOff val="-294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b="1" kern="1200"/>
            <a:t>Sustainable</a:t>
          </a:r>
        </a:p>
      </dsp:txBody>
      <dsp:txXfrm>
        <a:off x="498191" y="4303703"/>
        <a:ext cx="1912503" cy="996381"/>
      </dsp:txXfrm>
    </dsp:sp>
    <dsp:sp modelId="{44CD3E39-F476-4C17-8BB6-20B6C21AF77A}">
      <dsp:nvSpPr>
        <dsp:cNvPr id="0" name=""/>
        <dsp:cNvSpPr/>
      </dsp:nvSpPr>
      <dsp:spPr>
        <a:xfrm>
          <a:off x="2552606" y="4374824"/>
          <a:ext cx="8570224" cy="826996"/>
        </a:xfrm>
        <a:prstGeom prst="chevron">
          <a:avLst/>
        </a:prstGeom>
        <a:solidFill>
          <a:schemeClr val="accent3">
            <a:tint val="40000"/>
            <a:alpha val="90000"/>
            <a:hueOff val="1512860"/>
            <a:satOff val="56087"/>
            <a:lumOff val="2561"/>
            <a:alphaOff val="0"/>
          </a:schemeClr>
        </a:solidFill>
        <a:ln w="25400" cap="flat" cmpd="sng" algn="ctr">
          <a:solidFill>
            <a:schemeClr val="accent3">
              <a:tint val="40000"/>
              <a:alpha val="90000"/>
              <a:hueOff val="1512860"/>
              <a:satOff val="56087"/>
              <a:lumOff val="256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l" defTabSz="800100" rtl="0">
            <a:lnSpc>
              <a:spcPct val="90000"/>
            </a:lnSpc>
            <a:spcBef>
              <a:spcPct val="0"/>
            </a:spcBef>
            <a:spcAft>
              <a:spcPct val="35000"/>
            </a:spcAft>
            <a:buNone/>
          </a:pPr>
          <a:r>
            <a:rPr lang="en-US" sz="1800" kern="1200">
              <a:latin typeface="Montserrat" panose="00000500000000000000" pitchFamily="2" charset="0"/>
            </a:rPr>
            <a:t>Project has </a:t>
          </a:r>
          <a:r>
            <a:rPr lang="en-US" sz="1800" b="0" kern="1200">
              <a:latin typeface="Montserrat" panose="00000500000000000000" pitchFamily="2" charset="0"/>
            </a:rPr>
            <a:t>a plan for </a:t>
          </a:r>
          <a:r>
            <a:rPr lang="en-US" sz="1800" kern="1200">
              <a:latin typeface="Montserrat" panose="00000500000000000000" pitchFamily="2" charset="0"/>
            </a:rPr>
            <a:t>maintaining the program or asset after the grant period has ended</a:t>
          </a:r>
        </a:p>
      </dsp:txBody>
      <dsp:txXfrm>
        <a:off x="2966104" y="4374824"/>
        <a:ext cx="7743228" cy="8269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451500-99F6-413C-8CD0-BD566D69EA6B}">
      <dsp:nvSpPr>
        <dsp:cNvPr id="0" name=""/>
        <dsp:cNvSpPr/>
      </dsp:nvSpPr>
      <dsp:spPr>
        <a:xfrm>
          <a:off x="343001" y="1975"/>
          <a:ext cx="2643969" cy="1586381"/>
        </a:xfrm>
        <a:prstGeom prst="round2Diag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b="0" kern="1200">
              <a:latin typeface="Montserrat Medium" panose="00000600000000000000" pitchFamily="2" charset="0"/>
            </a:rPr>
            <a:t>Publicly Accessible</a:t>
          </a:r>
        </a:p>
      </dsp:txBody>
      <dsp:txXfrm>
        <a:off x="420442" y="79416"/>
        <a:ext cx="2489087" cy="1431499"/>
      </dsp:txXfrm>
    </dsp:sp>
    <dsp:sp modelId="{6C2CACC2-95A6-48DD-9B22-3006A30A9446}">
      <dsp:nvSpPr>
        <dsp:cNvPr id="0" name=""/>
        <dsp:cNvSpPr/>
      </dsp:nvSpPr>
      <dsp:spPr>
        <a:xfrm>
          <a:off x="3251367" y="1975"/>
          <a:ext cx="2643969" cy="1586381"/>
        </a:xfrm>
        <a:prstGeom prst="round2DiagRect">
          <a:avLst/>
        </a:prstGeom>
        <a:gradFill rotWithShape="0">
          <a:gsLst>
            <a:gs pos="0">
              <a:schemeClr val="accent5">
                <a:hueOff val="-558861"/>
                <a:satOff val="4100"/>
                <a:lumOff val="-3072"/>
                <a:alphaOff val="0"/>
                <a:shade val="51000"/>
                <a:satMod val="130000"/>
              </a:schemeClr>
            </a:gs>
            <a:gs pos="80000">
              <a:schemeClr val="accent5">
                <a:hueOff val="-558861"/>
                <a:satOff val="4100"/>
                <a:lumOff val="-3072"/>
                <a:alphaOff val="0"/>
                <a:shade val="93000"/>
                <a:satMod val="130000"/>
              </a:schemeClr>
            </a:gs>
            <a:gs pos="100000">
              <a:schemeClr val="accent5">
                <a:hueOff val="-558861"/>
                <a:satOff val="4100"/>
                <a:lumOff val="-3072"/>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kern="1200">
              <a:latin typeface="Montserrat Medium" panose="00000600000000000000" pitchFamily="2" charset="0"/>
            </a:rPr>
            <a:t>Regional Insight and Awareness</a:t>
          </a:r>
        </a:p>
      </dsp:txBody>
      <dsp:txXfrm>
        <a:off x="3328808" y="79416"/>
        <a:ext cx="2489087" cy="1431499"/>
      </dsp:txXfrm>
    </dsp:sp>
    <dsp:sp modelId="{E0862D78-0A06-4B8D-891B-F45425617B09}">
      <dsp:nvSpPr>
        <dsp:cNvPr id="0" name=""/>
        <dsp:cNvSpPr/>
      </dsp:nvSpPr>
      <dsp:spPr>
        <a:xfrm>
          <a:off x="6159733" y="1975"/>
          <a:ext cx="2643969" cy="1586381"/>
        </a:xfrm>
        <a:prstGeom prst="round2DiagRect">
          <a:avLst/>
        </a:prstGeom>
        <a:gradFill rotWithShape="0">
          <a:gsLst>
            <a:gs pos="0">
              <a:schemeClr val="accent5">
                <a:hueOff val="-1117721"/>
                <a:satOff val="8200"/>
                <a:lumOff val="-6144"/>
                <a:alphaOff val="0"/>
                <a:shade val="51000"/>
                <a:satMod val="130000"/>
              </a:schemeClr>
            </a:gs>
            <a:gs pos="80000">
              <a:schemeClr val="accent5">
                <a:hueOff val="-1117721"/>
                <a:satOff val="8200"/>
                <a:lumOff val="-6144"/>
                <a:alphaOff val="0"/>
                <a:shade val="93000"/>
                <a:satMod val="130000"/>
              </a:schemeClr>
            </a:gs>
            <a:gs pos="100000">
              <a:schemeClr val="accent5">
                <a:hueOff val="-1117721"/>
                <a:satOff val="8200"/>
                <a:lumOff val="-614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kern="1200">
              <a:latin typeface="Montserrat Medium" panose="00000600000000000000" pitchFamily="2" charset="0"/>
            </a:rPr>
            <a:t>Multipurpose Data with a Broad Scope </a:t>
          </a:r>
        </a:p>
      </dsp:txBody>
      <dsp:txXfrm>
        <a:off x="6237174" y="79416"/>
        <a:ext cx="2489087" cy="1431499"/>
      </dsp:txXfrm>
    </dsp:sp>
    <dsp:sp modelId="{FE386E9F-17F5-4C75-B264-BCFD0F05D272}">
      <dsp:nvSpPr>
        <dsp:cNvPr id="0" name=""/>
        <dsp:cNvSpPr/>
      </dsp:nvSpPr>
      <dsp:spPr>
        <a:xfrm>
          <a:off x="343001" y="1852753"/>
          <a:ext cx="2643969" cy="1586381"/>
        </a:xfrm>
        <a:prstGeom prst="round2DiagRect">
          <a:avLst/>
        </a:prstGeom>
        <a:gradFill rotWithShape="0">
          <a:gsLst>
            <a:gs pos="0">
              <a:schemeClr val="accent5">
                <a:hueOff val="-1676582"/>
                <a:satOff val="12301"/>
                <a:lumOff val="-9215"/>
                <a:alphaOff val="0"/>
                <a:shade val="51000"/>
                <a:satMod val="130000"/>
              </a:schemeClr>
            </a:gs>
            <a:gs pos="80000">
              <a:schemeClr val="accent5">
                <a:hueOff val="-1676582"/>
                <a:satOff val="12301"/>
                <a:lumOff val="-9215"/>
                <a:alphaOff val="0"/>
                <a:shade val="93000"/>
                <a:satMod val="130000"/>
              </a:schemeClr>
            </a:gs>
            <a:gs pos="100000">
              <a:schemeClr val="accent5">
                <a:hueOff val="-1676582"/>
                <a:satOff val="12301"/>
                <a:lumOff val="-921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kern="1200">
              <a:latin typeface="Montserrat Medium" panose="00000600000000000000" pitchFamily="2" charset="0"/>
            </a:rPr>
            <a:t>Information to Support Data-Driven Decision Making </a:t>
          </a:r>
        </a:p>
      </dsp:txBody>
      <dsp:txXfrm>
        <a:off x="420442" y="1930194"/>
        <a:ext cx="2489087" cy="1431499"/>
      </dsp:txXfrm>
    </dsp:sp>
    <dsp:sp modelId="{44D4AD10-5F47-4941-A286-37DFC842565B}">
      <dsp:nvSpPr>
        <dsp:cNvPr id="0" name=""/>
        <dsp:cNvSpPr/>
      </dsp:nvSpPr>
      <dsp:spPr>
        <a:xfrm>
          <a:off x="3251367" y="1852753"/>
          <a:ext cx="2643969" cy="1586381"/>
        </a:xfrm>
        <a:prstGeom prst="round2DiagRect">
          <a:avLst/>
        </a:prstGeom>
        <a:gradFill rotWithShape="0">
          <a:gsLst>
            <a:gs pos="0">
              <a:schemeClr val="accent5">
                <a:hueOff val="-2235443"/>
                <a:satOff val="16401"/>
                <a:lumOff val="-12287"/>
                <a:alphaOff val="0"/>
                <a:shade val="51000"/>
                <a:satMod val="130000"/>
              </a:schemeClr>
            </a:gs>
            <a:gs pos="80000">
              <a:schemeClr val="accent5">
                <a:hueOff val="-2235443"/>
                <a:satOff val="16401"/>
                <a:lumOff val="-12287"/>
                <a:alphaOff val="0"/>
                <a:shade val="93000"/>
                <a:satMod val="130000"/>
              </a:schemeClr>
            </a:gs>
            <a:gs pos="100000">
              <a:schemeClr val="accent5">
                <a:hueOff val="-2235443"/>
                <a:satOff val="16401"/>
                <a:lumOff val="-1228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kern="1200">
              <a:latin typeface="Montserrat Medium" panose="00000600000000000000" pitchFamily="2" charset="0"/>
            </a:rPr>
            <a:t>GIS Data and Mapping</a:t>
          </a:r>
        </a:p>
      </dsp:txBody>
      <dsp:txXfrm>
        <a:off x="3328808" y="1930194"/>
        <a:ext cx="2489087" cy="1431499"/>
      </dsp:txXfrm>
    </dsp:sp>
    <dsp:sp modelId="{A11334DE-8DE7-45F0-8C9C-2E7BC584865C}">
      <dsp:nvSpPr>
        <dsp:cNvPr id="0" name=""/>
        <dsp:cNvSpPr/>
      </dsp:nvSpPr>
      <dsp:spPr>
        <a:xfrm>
          <a:off x="6159733" y="1852753"/>
          <a:ext cx="2643969" cy="1586381"/>
        </a:xfrm>
        <a:prstGeom prst="round2DiagRect">
          <a:avLst/>
        </a:prstGeom>
        <a:gradFill rotWithShape="0">
          <a:gsLst>
            <a:gs pos="0">
              <a:schemeClr val="accent5">
                <a:hueOff val="-2794303"/>
                <a:satOff val="20501"/>
                <a:lumOff val="-15359"/>
                <a:alphaOff val="0"/>
                <a:shade val="51000"/>
                <a:satMod val="130000"/>
              </a:schemeClr>
            </a:gs>
            <a:gs pos="80000">
              <a:schemeClr val="accent5">
                <a:hueOff val="-2794303"/>
                <a:satOff val="20501"/>
                <a:lumOff val="-15359"/>
                <a:alphaOff val="0"/>
                <a:shade val="93000"/>
                <a:satMod val="130000"/>
              </a:schemeClr>
            </a:gs>
            <a:gs pos="100000">
              <a:schemeClr val="accent5">
                <a:hueOff val="-2794303"/>
                <a:satOff val="20501"/>
                <a:lumOff val="-1535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kern="1200">
              <a:latin typeface="Montserrat Medium" panose="00000600000000000000" pitchFamily="2" charset="0"/>
            </a:rPr>
            <a:t>Evaluations of ARC’s Investments</a:t>
          </a:r>
        </a:p>
      </dsp:txBody>
      <dsp:txXfrm>
        <a:off x="6237174" y="1930194"/>
        <a:ext cx="2489087" cy="1431499"/>
      </dsp:txXfrm>
    </dsp:sp>
    <dsp:sp modelId="{51AF9D3F-F4D9-45E5-9027-4BBFE3942CD7}">
      <dsp:nvSpPr>
        <dsp:cNvPr id="0" name=""/>
        <dsp:cNvSpPr/>
      </dsp:nvSpPr>
      <dsp:spPr>
        <a:xfrm>
          <a:off x="3251367" y="3703532"/>
          <a:ext cx="2643969" cy="1586381"/>
        </a:xfrm>
        <a:prstGeom prst="round2DiagRect">
          <a:avLst/>
        </a:prstGeom>
        <a:gradFill rotWithShape="0">
          <a:gsLst>
            <a:gs pos="0">
              <a:schemeClr val="accent5">
                <a:hueOff val="-3353164"/>
                <a:satOff val="24601"/>
                <a:lumOff val="-18431"/>
                <a:alphaOff val="0"/>
                <a:shade val="51000"/>
                <a:satMod val="130000"/>
              </a:schemeClr>
            </a:gs>
            <a:gs pos="80000">
              <a:schemeClr val="accent5">
                <a:hueOff val="-3353164"/>
                <a:satOff val="24601"/>
                <a:lumOff val="-18431"/>
                <a:alphaOff val="0"/>
                <a:shade val="93000"/>
                <a:satMod val="130000"/>
              </a:schemeClr>
            </a:gs>
            <a:gs pos="100000">
              <a:schemeClr val="accent5">
                <a:hueOff val="-3353164"/>
                <a:satOff val="24601"/>
                <a:lumOff val="-18431"/>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kern="1200">
              <a:latin typeface="Montserrat Medium" panose="00000600000000000000" pitchFamily="2" charset="0"/>
            </a:rPr>
            <a:t>Contractual Opportunities for Outside Firms</a:t>
          </a:r>
        </a:p>
      </dsp:txBody>
      <dsp:txXfrm>
        <a:off x="3328808" y="3780973"/>
        <a:ext cx="2489087" cy="1431499"/>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84052" cy="45682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207521" y="0"/>
            <a:ext cx="3984052" cy="456821"/>
          </a:xfrm>
          <a:prstGeom prst="rect">
            <a:avLst/>
          </a:prstGeom>
        </p:spPr>
        <p:txBody>
          <a:bodyPr vert="horz" lIns="91440" tIns="45720" rIns="91440" bIns="45720" rtlCol="0"/>
          <a:lstStyle>
            <a:lvl1pPr algn="r">
              <a:defRPr sz="1200"/>
            </a:lvl1pPr>
          </a:lstStyle>
          <a:p>
            <a:fld id="{D67C72C4-47E3-DF4B-AB21-A8961B8C0F42}" type="datetimeFigureOut">
              <a:rPr lang="en-US" smtClean="0"/>
              <a:t>8/7/2025</a:t>
            </a:fld>
            <a:endParaRPr lang="en-US"/>
          </a:p>
        </p:txBody>
      </p:sp>
      <p:sp>
        <p:nvSpPr>
          <p:cNvPr id="4" name="Slide Image Placeholder 3"/>
          <p:cNvSpPr>
            <a:spLocks noGrp="1" noRot="1" noChangeAspect="1"/>
          </p:cNvSpPr>
          <p:nvPr>
            <p:ph type="sldImg" idx="2"/>
          </p:nvPr>
        </p:nvSpPr>
        <p:spPr>
          <a:xfrm>
            <a:off x="1868488" y="1136650"/>
            <a:ext cx="5456237" cy="30702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9397" y="4376635"/>
            <a:ext cx="7355174" cy="358088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37485"/>
            <a:ext cx="3984052" cy="456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207521" y="8637485"/>
            <a:ext cx="3984052" cy="456820"/>
          </a:xfrm>
          <a:prstGeom prst="rect">
            <a:avLst/>
          </a:prstGeom>
        </p:spPr>
        <p:txBody>
          <a:bodyPr vert="horz" lIns="91440" tIns="45720" rIns="91440" bIns="45720" rtlCol="0" anchor="b"/>
          <a:lstStyle>
            <a:lvl1pPr algn="r">
              <a:defRPr sz="1200"/>
            </a:lvl1pPr>
          </a:lstStyle>
          <a:p>
            <a:fld id="{5DBB5BD6-5F5F-8F4D-8967-B77D8A9A1710}" type="slidenum">
              <a:rPr lang="en-US" smtClean="0"/>
              <a:t>‹#›</a:t>
            </a:fld>
            <a:endParaRPr lang="en-US"/>
          </a:p>
        </p:txBody>
      </p:sp>
    </p:spTree>
    <p:extLst>
      <p:ext uri="{BB962C8B-B14F-4D97-AF65-F5344CB8AC3E}">
        <p14:creationId xmlns:p14="http://schemas.microsoft.com/office/powerpoint/2010/main" val="193424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Laura: </a:t>
            </a:r>
            <a:endParaRPr lang="en-US"/>
          </a:p>
          <a:p>
            <a:endParaRPr lang="en-US">
              <a:cs typeface="Calibri"/>
            </a:endParaRPr>
          </a:p>
          <a:p>
            <a:r>
              <a:rPr lang="en-US">
                <a:cs typeface="Calibri"/>
              </a:rPr>
              <a:t>Hello and thank you for allowing us the opportunity to introduce you to the Appalachian Regional Commission and provide an overview of its many programs and initiatives.  We hope that you come away with a better understanding of the role ARC plays in advancing opportunities and facilitating economic growth in the Appalachian Region.</a:t>
            </a:r>
            <a:endParaRPr lang="en-US">
              <a:ea typeface="Calibri"/>
              <a:cs typeface="Calibri"/>
            </a:endParaRPr>
          </a:p>
        </p:txBody>
      </p:sp>
      <p:sp>
        <p:nvSpPr>
          <p:cNvPr id="4" name="Slide Number Placeholder 3"/>
          <p:cNvSpPr>
            <a:spLocks noGrp="1"/>
          </p:cNvSpPr>
          <p:nvPr>
            <p:ph type="sldNum" sz="quarter" idx="5"/>
          </p:nvPr>
        </p:nvSpPr>
        <p:spPr/>
        <p:txBody>
          <a:bodyPr/>
          <a:lstStyle/>
          <a:p>
            <a:fld id="{5DBB5BD6-5F5F-8F4D-8967-B77D8A9A1710}" type="slidenum">
              <a:rPr lang="en-US" smtClean="0"/>
              <a:t>1</a:t>
            </a:fld>
            <a:endParaRPr lang="en-US"/>
          </a:p>
        </p:txBody>
      </p:sp>
    </p:spTree>
    <p:extLst>
      <p:ext uri="{BB962C8B-B14F-4D97-AF65-F5344CB8AC3E}">
        <p14:creationId xmlns:p14="http://schemas.microsoft.com/office/powerpoint/2010/main" val="34328638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Laura:</a:t>
            </a:r>
          </a:p>
          <a:p>
            <a:endParaRPr lang="en-US">
              <a:cs typeface="Calibri"/>
            </a:endParaRPr>
          </a:p>
          <a:p>
            <a:r>
              <a:rPr lang="en-US">
                <a:cs typeface="Calibri"/>
              </a:rPr>
              <a:t>We know that investments in infrastructure are imperative to economic stability and progress – this has been the case long before the advent of ARC and will likely never change.  Revolutionary changes in energy, mobility, and digitization, however, have altered the infrastructure landscape, expanding our notion of what we consider to be critical investments in this space.  </a:t>
            </a:r>
            <a:endParaRPr lang="en-US">
              <a:ea typeface="Calibri"/>
              <a:cs typeface="Calibri"/>
            </a:endParaRPr>
          </a:p>
          <a:p>
            <a:endParaRPr lang="en-US">
              <a:cs typeface="Calibri"/>
            </a:endParaRPr>
          </a:p>
          <a:p>
            <a:endParaRPr lang="en-US">
              <a:cs typeface="Calibri"/>
            </a:endParaRPr>
          </a:p>
          <a:p>
            <a:r>
              <a:rPr lang="en-US">
                <a:cs typeface="Calibri"/>
              </a:rPr>
              <a:t> </a:t>
            </a:r>
            <a:endParaRPr lang="en-US"/>
          </a:p>
        </p:txBody>
      </p:sp>
      <p:sp>
        <p:nvSpPr>
          <p:cNvPr id="4" name="Slide Number Placeholder 3"/>
          <p:cNvSpPr>
            <a:spLocks noGrp="1"/>
          </p:cNvSpPr>
          <p:nvPr>
            <p:ph type="sldNum" sz="quarter" idx="5"/>
          </p:nvPr>
        </p:nvSpPr>
        <p:spPr/>
        <p:txBody>
          <a:bodyPr/>
          <a:lstStyle/>
          <a:p>
            <a:fld id="{5DBB5BD6-5F5F-8F4D-8967-B77D8A9A1710}" type="slidenum">
              <a:rPr lang="en-US" smtClean="0"/>
              <a:t>10</a:t>
            </a:fld>
            <a:endParaRPr lang="en-US"/>
          </a:p>
        </p:txBody>
      </p:sp>
    </p:spTree>
    <p:extLst>
      <p:ext uri="{BB962C8B-B14F-4D97-AF65-F5344CB8AC3E}">
        <p14:creationId xmlns:p14="http://schemas.microsoft.com/office/powerpoint/2010/main" val="12906070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Lexi:</a:t>
            </a:r>
            <a:endParaRPr lang="en-US"/>
          </a:p>
          <a:p>
            <a:endParaRPr lang="en-US">
              <a:cs typeface="Calibri"/>
            </a:endParaRPr>
          </a:p>
          <a:p>
            <a:r>
              <a:rPr lang="en-US">
                <a:cs typeface="Calibri"/>
              </a:rPr>
              <a:t>Appalachia is particularly suited for an economic development strategy that seeks to build upon cultural heritage and natural assets – it is a Region steeped in tradition, unique in identity, and rich in natural beauty. It's no surprise that projects in this space are ever-increasing, capitalizing on different strengths and encompassing a wide-array of activities including art, music, culinary tours, and outdoor recreation.</a:t>
            </a:r>
            <a:endParaRPr lang="en-US"/>
          </a:p>
        </p:txBody>
      </p:sp>
      <p:sp>
        <p:nvSpPr>
          <p:cNvPr id="4" name="Slide Number Placeholder 3"/>
          <p:cNvSpPr>
            <a:spLocks noGrp="1"/>
          </p:cNvSpPr>
          <p:nvPr>
            <p:ph type="sldNum" sz="quarter" idx="5"/>
          </p:nvPr>
        </p:nvSpPr>
        <p:spPr/>
        <p:txBody>
          <a:bodyPr/>
          <a:lstStyle/>
          <a:p>
            <a:fld id="{5DBB5BD6-5F5F-8F4D-8967-B77D8A9A1710}" type="slidenum">
              <a:rPr lang="en-US" smtClean="0"/>
              <a:t>11</a:t>
            </a:fld>
            <a:endParaRPr lang="en-US"/>
          </a:p>
        </p:txBody>
      </p:sp>
    </p:spTree>
    <p:extLst>
      <p:ext uri="{BB962C8B-B14F-4D97-AF65-F5344CB8AC3E}">
        <p14:creationId xmlns:p14="http://schemas.microsoft.com/office/powerpoint/2010/main" val="3070166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Laura:</a:t>
            </a:r>
            <a:endParaRPr lang="en-US"/>
          </a:p>
          <a:p>
            <a:endParaRPr lang="en-US">
              <a:cs typeface="Calibri"/>
            </a:endParaRPr>
          </a:p>
          <a:p>
            <a:r>
              <a:rPr lang="en-US">
                <a:cs typeface="Calibri"/>
              </a:rPr>
              <a:t>ARC believes in empowering local communities – providing local leaders and organizations with the skills, abilities, and resources necessary so that they can develop, implement, and sustain their own economic and community development objectives. We hear time and time again from our stakeholders that capacity building at the local and regional level is imperative to building economic resilience and self-reliance in our Appalachian communities. </a:t>
            </a:r>
            <a:endParaRPr lang="en-US">
              <a:ea typeface="Calibri"/>
              <a:cs typeface="Calibri"/>
            </a:endParaRPr>
          </a:p>
        </p:txBody>
      </p:sp>
      <p:sp>
        <p:nvSpPr>
          <p:cNvPr id="4" name="Slide Number Placeholder 3"/>
          <p:cNvSpPr>
            <a:spLocks noGrp="1"/>
          </p:cNvSpPr>
          <p:nvPr>
            <p:ph type="sldNum" sz="quarter" idx="5"/>
          </p:nvPr>
        </p:nvSpPr>
        <p:spPr/>
        <p:txBody>
          <a:bodyPr/>
          <a:lstStyle/>
          <a:p>
            <a:fld id="{5DBB5BD6-5F5F-8F4D-8967-B77D8A9A1710}" type="slidenum">
              <a:rPr lang="en-US" smtClean="0"/>
              <a:t>12</a:t>
            </a:fld>
            <a:endParaRPr lang="en-US"/>
          </a:p>
        </p:txBody>
      </p:sp>
    </p:spTree>
    <p:extLst>
      <p:ext uri="{BB962C8B-B14F-4D97-AF65-F5344CB8AC3E}">
        <p14:creationId xmlns:p14="http://schemas.microsoft.com/office/powerpoint/2010/main" val="1146982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Lexi:</a:t>
            </a:r>
          </a:p>
          <a:p>
            <a:endParaRPr lang="en-US">
              <a:ea typeface="Calibri"/>
              <a:cs typeface="Calibri"/>
            </a:endParaRPr>
          </a:p>
          <a:p>
            <a:r>
              <a:rPr lang="en-US">
                <a:ea typeface="Calibri"/>
                <a:cs typeface="Calibri"/>
              </a:rPr>
              <a:t>Now we'll get into the different funding opportunities.  We'll start with Area Development. </a:t>
            </a:r>
          </a:p>
        </p:txBody>
      </p:sp>
      <p:sp>
        <p:nvSpPr>
          <p:cNvPr id="4" name="Slide Number Placeholder 3"/>
          <p:cNvSpPr>
            <a:spLocks noGrp="1"/>
          </p:cNvSpPr>
          <p:nvPr>
            <p:ph type="sldNum" sz="quarter" idx="5"/>
          </p:nvPr>
        </p:nvSpPr>
        <p:spPr/>
        <p:txBody>
          <a:bodyPr/>
          <a:lstStyle/>
          <a:p>
            <a:fld id="{8DF6091A-8293-4BAE-ACE7-B3053F2974D4}" type="slidenum">
              <a:rPr lang="en-US"/>
              <a:t>13</a:t>
            </a:fld>
            <a:endParaRPr lang="en-US"/>
          </a:p>
        </p:txBody>
      </p:sp>
    </p:spTree>
    <p:extLst>
      <p:ext uri="{BB962C8B-B14F-4D97-AF65-F5344CB8AC3E}">
        <p14:creationId xmlns:p14="http://schemas.microsoft.com/office/powerpoint/2010/main" val="4100906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Lexi:</a:t>
            </a:r>
            <a:endParaRPr lang="en-US"/>
          </a:p>
          <a:p>
            <a:endParaRPr lang="en-US">
              <a:ea typeface="Calibri"/>
              <a:cs typeface="Calibri"/>
            </a:endParaRPr>
          </a:p>
          <a:p>
            <a:r>
              <a:rPr lang="en-US">
                <a:ea typeface="Calibri"/>
                <a:cs typeface="Calibri"/>
              </a:rPr>
              <a:t>Area Development is ARC's base program.  </a:t>
            </a:r>
            <a:endParaRPr lang="en-US"/>
          </a:p>
          <a:p>
            <a:endParaRPr lang="en-US">
              <a:ea typeface="Calibri"/>
              <a:cs typeface="Calibri"/>
            </a:endParaRPr>
          </a:p>
          <a:p>
            <a:r>
              <a:rPr lang="en-US">
                <a:ea typeface="Calibri"/>
                <a:cs typeface="Calibri"/>
              </a:rPr>
              <a:t>It is formula driven and state led – this means that congress appropriates a certain amount of money each year to ARC which is then divided among the states.  The amount that each state receives is based on a formula that takes a number of different factors into account (i.e., size, population, number of distressed counties, etc.) – it is then further adjusted by congressional priorities which are generally based on subregion. States are able to use money from their AD funds to invest in projects that align most closely with the priorities of their state, </a:t>
            </a:r>
            <a:r>
              <a:rPr lang="en-US"/>
              <a:t>guided of course by ARC’s core mission and values.</a:t>
            </a:r>
            <a:endParaRPr lang="en-US">
              <a:ea typeface="Calibri"/>
              <a:cs typeface="Calibri"/>
            </a:endParaRPr>
          </a:p>
          <a:p>
            <a:endParaRPr lang="en-US">
              <a:ea typeface="Calibri"/>
              <a:cs typeface="Calibri"/>
            </a:endParaRPr>
          </a:p>
          <a:p>
            <a:r>
              <a:rPr lang="en-US">
                <a:ea typeface="Calibri"/>
                <a:cs typeface="Calibri"/>
              </a:rPr>
              <a:t>When it comes to post-award administration, it should be noted that while ARC manages all non-construction grants, the management of construction project grants is carried out by a basic agency partner (either federal or registered state) on behalf of ARC. </a:t>
            </a:r>
          </a:p>
        </p:txBody>
      </p:sp>
      <p:sp>
        <p:nvSpPr>
          <p:cNvPr id="4" name="Slide Number Placeholder 3"/>
          <p:cNvSpPr>
            <a:spLocks noGrp="1"/>
          </p:cNvSpPr>
          <p:nvPr>
            <p:ph type="sldNum" sz="quarter" idx="5"/>
          </p:nvPr>
        </p:nvSpPr>
        <p:spPr/>
        <p:txBody>
          <a:bodyPr/>
          <a:lstStyle/>
          <a:p>
            <a:fld id="{8C5F06DC-FF94-469D-8EDA-88EAE30F9812}" type="slidenum">
              <a:rPr lang="en-US"/>
              <a:t>14</a:t>
            </a:fld>
            <a:endParaRPr lang="en-US"/>
          </a:p>
        </p:txBody>
      </p:sp>
    </p:spTree>
    <p:extLst>
      <p:ext uri="{BB962C8B-B14F-4D97-AF65-F5344CB8AC3E}">
        <p14:creationId xmlns:p14="http://schemas.microsoft.com/office/powerpoint/2010/main" val="1967359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Laura:</a:t>
            </a:r>
          </a:p>
          <a:p>
            <a:endParaRPr lang="en-US"/>
          </a:p>
          <a:p>
            <a:r>
              <a:rPr lang="en-US"/>
              <a:t>This image shows how state specific information is organized on our website.  This is where you can find a lot of useful information when it comes to your home state – not least of which are state strategy statements and four-year plans.  These can be used to develop a general understanding of state priorities and processes as well as for reference when specifying project alignment and advancement (these things must be cited in ARC applications). </a:t>
            </a:r>
          </a:p>
        </p:txBody>
      </p:sp>
      <p:sp>
        <p:nvSpPr>
          <p:cNvPr id="4" name="Slide Number Placeholder 3"/>
          <p:cNvSpPr>
            <a:spLocks noGrp="1"/>
          </p:cNvSpPr>
          <p:nvPr>
            <p:ph type="sldNum" sz="quarter" idx="5"/>
          </p:nvPr>
        </p:nvSpPr>
        <p:spPr/>
        <p:txBody>
          <a:bodyPr/>
          <a:lstStyle/>
          <a:p>
            <a:fld id="{8C5F06DC-FF94-469D-8EDA-88EAE30F9812}" type="slidenum">
              <a:rPr lang="en-US"/>
              <a:t>15</a:t>
            </a:fld>
            <a:endParaRPr lang="en-US"/>
          </a:p>
        </p:txBody>
      </p:sp>
    </p:spTree>
    <p:extLst>
      <p:ext uri="{BB962C8B-B14F-4D97-AF65-F5344CB8AC3E}">
        <p14:creationId xmlns:p14="http://schemas.microsoft.com/office/powerpoint/2010/main" val="24890458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Laura:</a:t>
            </a:r>
            <a:endParaRPr lang="en-US"/>
          </a:p>
          <a:p>
            <a:endParaRPr lang="en-US">
              <a:ea typeface="Calibri"/>
              <a:cs typeface="Calibri"/>
            </a:endParaRPr>
          </a:p>
          <a:p>
            <a:r>
              <a:rPr lang="en-US"/>
              <a:t>This was pulled from Kentucky's current ARC development plan – while you can see that it closely aligns the strategic goals of ARC shared earlier in the presentation, additional detail may be found in the objectives and strategies for implementation that correlate with and drive each one of these goals.  </a:t>
            </a:r>
          </a:p>
          <a:p>
            <a:endParaRPr lang="en-US"/>
          </a:p>
          <a:p>
            <a:r>
              <a:rPr lang="en-US"/>
              <a:t>For example, for the goal of Building Appalachian Businesses, KY notes the specific expansion of tourism, manufacturing, and AgriTech.  For Goal #4, Regional Culture and Tourism, KY mentions infrastructure assets for its mountain trails systems.</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5DBB5BD6-5F5F-8F4D-8967-B77D8A9A1710}" type="slidenum">
              <a:rPr lang="en-US" smtClean="0"/>
              <a:t>16</a:t>
            </a:fld>
            <a:endParaRPr lang="en-US"/>
          </a:p>
        </p:txBody>
      </p:sp>
    </p:spTree>
    <p:extLst>
      <p:ext uri="{BB962C8B-B14F-4D97-AF65-F5344CB8AC3E}">
        <p14:creationId xmlns:p14="http://schemas.microsoft.com/office/powerpoint/2010/main" val="7447295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2D3349"/>
                </a:solidFill>
              </a:rPr>
              <a:t>Lexi </a:t>
            </a:r>
            <a:endParaRPr lang="en-US">
              <a:solidFill>
                <a:srgbClr val="000000"/>
              </a:solidFill>
              <a:ea typeface="Calibri" panose="020F0502020204030204"/>
              <a:cs typeface="Calibri" panose="020F0502020204030204"/>
            </a:endParaRPr>
          </a:p>
          <a:p>
            <a:endParaRPr lang="en-US">
              <a:solidFill>
                <a:srgbClr val="2D3349"/>
              </a:solidFill>
            </a:endParaRPr>
          </a:p>
          <a:p>
            <a:r>
              <a:rPr lang="en-US">
                <a:solidFill>
                  <a:srgbClr val="2D3349"/>
                </a:solidFill>
              </a:rPr>
              <a:t>And for a quick investment overview, or snapshot if you will: In partnership with the Kentucky Department for Local Government, ARC is supporting 45 projects in Kentucky totaling $32.3 million in fiscal year (FY) 2024. These investments are benefiting the 1.2 million residents in Kentucky’s 54 Appalachian counties.</a:t>
            </a:r>
            <a:endParaRPr lang="en-US">
              <a:ea typeface="Calibri"/>
              <a:cs typeface="Calibri"/>
            </a:endParaRPr>
          </a:p>
        </p:txBody>
      </p:sp>
      <p:sp>
        <p:nvSpPr>
          <p:cNvPr id="4" name="Slide Number Placeholder 3"/>
          <p:cNvSpPr>
            <a:spLocks noGrp="1"/>
          </p:cNvSpPr>
          <p:nvPr>
            <p:ph type="sldNum" sz="quarter" idx="5"/>
          </p:nvPr>
        </p:nvSpPr>
        <p:spPr/>
        <p:txBody>
          <a:bodyPr/>
          <a:lstStyle/>
          <a:p>
            <a:fld id="{5DBB5BD6-5F5F-8F4D-8967-B77D8A9A1710}" type="slidenum">
              <a:rPr lang="en-US" smtClean="0"/>
              <a:t>17</a:t>
            </a:fld>
            <a:endParaRPr lang="en-US"/>
          </a:p>
        </p:txBody>
      </p:sp>
    </p:spTree>
    <p:extLst>
      <p:ext uri="{BB962C8B-B14F-4D97-AF65-F5344CB8AC3E}">
        <p14:creationId xmlns:p14="http://schemas.microsoft.com/office/powerpoint/2010/main" val="24281346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Laura (or Whitney?)</a:t>
            </a:r>
          </a:p>
          <a:p>
            <a:endParaRPr lang="en-US">
              <a:ea typeface="Calibri"/>
              <a:cs typeface="Calibri"/>
            </a:endParaRPr>
          </a:p>
          <a:p>
            <a:r>
              <a:rPr lang="en-US">
                <a:ea typeface="Calibri"/>
                <a:cs typeface="Calibri"/>
              </a:rPr>
              <a:t>While State contacts are listed on ARC's website, we have also included them here for easy reference.  Matt Sawyers represents KY as their state alternate and speaks on behalf of the governor in all commission affairs and proceedings.  While he and his contact info are listed, it is really the State Program Manager who you should first go to for any questions related to ARC – potential projects, application processes, current programs, etc. Whitney </a:t>
            </a:r>
            <a:r>
              <a:rPr lang="en-US" err="1">
                <a:ea typeface="Calibri"/>
                <a:cs typeface="Calibri"/>
              </a:rPr>
              <a:t>Mendiondo</a:t>
            </a:r>
            <a:r>
              <a:rPr lang="en-US">
                <a:ea typeface="Calibri"/>
                <a:cs typeface="Calibri"/>
              </a:rPr>
              <a:t> is currently standing in as acting Program Manager for the State of KY and her information is also listed on this slide.   </a:t>
            </a: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5DBB5BD6-5F5F-8F4D-8967-B77D8A9A1710}" type="slidenum">
              <a:rPr lang="en-US" smtClean="0"/>
              <a:t>18</a:t>
            </a:fld>
            <a:endParaRPr lang="en-US"/>
          </a:p>
        </p:txBody>
      </p:sp>
    </p:spTree>
    <p:extLst>
      <p:ext uri="{BB962C8B-B14F-4D97-AF65-F5344CB8AC3E}">
        <p14:creationId xmlns:p14="http://schemas.microsoft.com/office/powerpoint/2010/main" val="3022865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2D3349"/>
                </a:solidFill>
                <a:ea typeface="Calibri"/>
                <a:cs typeface="Calibri"/>
              </a:rPr>
              <a:t>Laura (or Whitney?)</a:t>
            </a:r>
            <a:endParaRPr lang="en-US">
              <a:solidFill>
                <a:srgbClr val="2D3349"/>
              </a:solidFill>
            </a:endParaRPr>
          </a:p>
          <a:p>
            <a:endParaRPr lang="en-US">
              <a:solidFill>
                <a:srgbClr val="2D3349"/>
              </a:solidFill>
            </a:endParaRPr>
          </a:p>
          <a:p>
            <a:r>
              <a:rPr lang="en-US">
                <a:solidFill>
                  <a:srgbClr val="2D3349"/>
                </a:solidFill>
              </a:rPr>
              <a:t>We had mentioned LDDs when talking about the unique structure of ARC but also wanted to include a list of those that are located in Kentucky.  Referred here as Area Development Districts or ADDs – these are multi-county planning organizations that facilitate community-based, regionally driven, economic development. </a:t>
            </a:r>
            <a:r>
              <a:rPr lang="en-US" b="1">
                <a:solidFill>
                  <a:srgbClr val="2D3349"/>
                </a:solidFill>
              </a:rPr>
              <a:t>There are nine ADDs in the state of KY and 74 LDDs spread across the Appalachian Region.  These are organizations that provide </a:t>
            </a:r>
            <a:r>
              <a:rPr lang="en-US">
                <a:solidFill>
                  <a:srgbClr val="2D3349"/>
                </a:solidFill>
              </a:rPr>
              <a:t>ongoing technical assistance and other support to ARC applicants and grantees in their jurisdiction – as such, they are another important source of help and information as it pertains to ARC funding.  </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5DBB5BD6-5F5F-8F4D-8967-B77D8A9A1710}" type="slidenum">
              <a:rPr lang="en-US" smtClean="0"/>
              <a:t>19</a:t>
            </a:fld>
            <a:endParaRPr lang="en-US"/>
          </a:p>
        </p:txBody>
      </p:sp>
    </p:spTree>
    <p:extLst>
      <p:ext uri="{BB962C8B-B14F-4D97-AF65-F5344CB8AC3E}">
        <p14:creationId xmlns:p14="http://schemas.microsoft.com/office/powerpoint/2010/main" val="3023665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Lexi: </a:t>
            </a:r>
            <a:endParaRPr lang="en-US"/>
          </a:p>
          <a:p>
            <a:endParaRPr lang="en-US">
              <a:cs typeface="Calibri"/>
            </a:endParaRPr>
          </a:p>
          <a:p>
            <a:r>
              <a:rPr lang="en-US">
                <a:cs typeface="Calibri"/>
              </a:rPr>
              <a:t>The Appalachian Regional Commission, often referred to by its acronym ARC, has a long history and an extensive footprint. Formed  in 1965 in conjunction with the passage of the Appalachian Regional Development Act (ARDA), ARC has since aimed to address the persistent economic disparities that exist in Appalachia with a strategic approach that relies on federal, state, and local leadership and collaboration.  </a:t>
            </a:r>
            <a:endParaRPr lang="en-US"/>
          </a:p>
          <a:p>
            <a:endParaRPr lang="en-US">
              <a:cs typeface="Calibri"/>
            </a:endParaRPr>
          </a:p>
          <a:p>
            <a:r>
              <a:rPr lang="en-US">
                <a:cs typeface="Calibri"/>
              </a:rPr>
              <a:t>This map depicts the outline of ARC's service jurisdiction – it is "Appalachia", as defined by ARDA, and consists of all of West Virginia and parts of 12 other states, from NY all the way down to MS. </a:t>
            </a:r>
            <a:endParaRPr lang="en-US">
              <a:ea typeface="Calibri"/>
              <a:cs typeface="Calibri"/>
            </a:endParaRPr>
          </a:p>
          <a:p>
            <a:endParaRPr lang="en-US">
              <a:cs typeface="Calibri"/>
            </a:endParaRPr>
          </a:p>
          <a:p>
            <a:r>
              <a:rPr lang="en-US">
                <a:cs typeface="Calibri"/>
              </a:rPr>
              <a:t>     </a:t>
            </a:r>
            <a:endParaRPr lang="en-US">
              <a:ea typeface="Calibri"/>
              <a:cs typeface="Calibri"/>
            </a:endParaRPr>
          </a:p>
        </p:txBody>
      </p:sp>
      <p:sp>
        <p:nvSpPr>
          <p:cNvPr id="4" name="Slide Number Placeholder 3"/>
          <p:cNvSpPr>
            <a:spLocks noGrp="1"/>
          </p:cNvSpPr>
          <p:nvPr>
            <p:ph type="sldNum" sz="quarter" idx="5"/>
          </p:nvPr>
        </p:nvSpPr>
        <p:spPr/>
        <p:txBody>
          <a:bodyPr/>
          <a:lstStyle/>
          <a:p>
            <a:fld id="{5DBB5BD6-5F5F-8F4D-8967-B77D8A9A1710}" type="slidenum">
              <a:rPr lang="en-US" smtClean="0"/>
              <a:t>2</a:t>
            </a:fld>
            <a:endParaRPr lang="en-US"/>
          </a:p>
        </p:txBody>
      </p:sp>
    </p:spTree>
    <p:extLst>
      <p:ext uri="{BB962C8B-B14F-4D97-AF65-F5344CB8AC3E}">
        <p14:creationId xmlns:p14="http://schemas.microsoft.com/office/powerpoint/2010/main" val="34230636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Lexi:</a:t>
            </a:r>
            <a:endParaRPr lang="en-US"/>
          </a:p>
          <a:p>
            <a:endParaRPr lang="en-US">
              <a:ea typeface="Calibri"/>
              <a:cs typeface="Calibri"/>
            </a:endParaRPr>
          </a:p>
          <a:p>
            <a:r>
              <a:rPr lang="en-US">
                <a:ea typeface="Calibri"/>
                <a:cs typeface="Calibri"/>
              </a:rPr>
              <a:t>Now, we've come to ARC's competitive grant initiatives - state program managers are still included throughout the screening and review process, though state discretion does not operate in the same way as it does for Area Development. While some state AD programs may be more competitive than others simply because expectations and requirements must be met and funding is limited, they are not competitive in the way they are vetted, scored, and selected.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8DF6091A-8293-4BAE-ACE7-B3053F2974D4}" type="slidenum">
              <a:rPr lang="en-US"/>
              <a:t>20</a:t>
            </a:fld>
            <a:endParaRPr lang="en-US"/>
          </a:p>
        </p:txBody>
      </p:sp>
    </p:spTree>
    <p:extLst>
      <p:ext uri="{BB962C8B-B14F-4D97-AF65-F5344CB8AC3E}">
        <p14:creationId xmlns:p14="http://schemas.microsoft.com/office/powerpoint/2010/main" val="26820295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Laura:</a:t>
            </a:r>
          </a:p>
          <a:p>
            <a:endParaRPr lang="en-US">
              <a:ea typeface="Calibri"/>
              <a:cs typeface="Calibri"/>
            </a:endParaRPr>
          </a:p>
          <a:p>
            <a:r>
              <a:rPr lang="en-US">
                <a:ea typeface="Calibri"/>
                <a:cs typeface="Calibri"/>
              </a:rPr>
              <a:t>Lets take a look at ARC's current offerings: </a:t>
            </a:r>
          </a:p>
          <a:p>
            <a:endParaRPr lang="en-US">
              <a:ea typeface="Calibri"/>
              <a:cs typeface="Calibri"/>
            </a:endParaRPr>
          </a:p>
          <a:p>
            <a:r>
              <a:rPr lang="en-US">
                <a:ea typeface="Calibri"/>
                <a:cs typeface="Calibri"/>
              </a:rPr>
              <a:t>ARISE – semi-competitive, multi-state and transformative, all ARC project types are eligible, high-dollar awards: the 2025 ARISE NOSA release is expected before the end of the FY so make sure you keep an eye out (likely early September).  Funding for this initiative was provided through 2026 and the NOSA has been approved for 25.  We're just tying up a few loose ends and we'll be ready. </a:t>
            </a:r>
          </a:p>
          <a:p>
            <a:r>
              <a:rPr lang="en-US">
                <a:ea typeface="Calibri"/>
                <a:cs typeface="Calibri"/>
              </a:rPr>
              <a:t>INSPIRE – competitive - Recovery-to-Work/SUD focus – all projects are workforce-based, often including supportive service components and the involvement of various partners within the recovery-to-work ecosystem.  Applications from the latest round are under review and announcements are expected in early Fall (give or take).  The cycle for this initiative generally opens in late January or thereabouts.  </a:t>
            </a:r>
          </a:p>
          <a:p>
            <a:r>
              <a:rPr lang="en-US">
                <a:ea typeface="Calibri"/>
                <a:cs typeface="Calibri"/>
              </a:rPr>
              <a:t>POWER – Coal communities, highly collaborative, prioritized project types include workforce training/diversification, developing industry clusters, entrepreneurship, broadband.  The NOSA for this initiative was just released this month.</a:t>
            </a:r>
          </a:p>
          <a:p>
            <a:endParaRPr lang="en-US"/>
          </a:p>
          <a:p>
            <a:r>
              <a:rPr lang="en-US">
                <a:ea typeface="Calibri"/>
                <a:cs typeface="Calibri"/>
              </a:rPr>
              <a:t>And finally, the energy hub.  </a:t>
            </a:r>
            <a:endParaRPr lang="en-US"/>
          </a:p>
          <a:p>
            <a:endParaRPr lang="en-US"/>
          </a:p>
          <a:p>
            <a:r>
              <a:rPr lang="en-US"/>
              <a:t>The </a:t>
            </a:r>
            <a:r>
              <a:rPr lang="en-US" b="1"/>
              <a:t>Energy Hub </a:t>
            </a:r>
            <a:r>
              <a:rPr lang="en-US"/>
              <a:t>is a funding opportunity for eligible applicants to:</a:t>
            </a:r>
            <a:endParaRPr lang="en-US">
              <a:ea typeface="Calibri"/>
              <a:cs typeface="Calibri"/>
            </a:endParaRPr>
          </a:p>
          <a:p>
            <a:pPr marL="171450" indent="-171450">
              <a:buFont typeface="Arial,Sans-Serif"/>
              <a:buChar char="•"/>
            </a:pPr>
            <a:r>
              <a:rPr lang="en-US"/>
              <a:t>Conduct research on natural gas and natural gas liquid supply and demand opportunities; or</a:t>
            </a:r>
            <a:endParaRPr lang="en-US">
              <a:ea typeface="Calibri"/>
              <a:cs typeface="Calibri"/>
            </a:endParaRPr>
          </a:p>
          <a:p>
            <a:pPr marL="171450" indent="-171450">
              <a:buFont typeface="Arial,Sans-Serif"/>
              <a:buChar char="•"/>
            </a:pPr>
            <a:r>
              <a:rPr lang="en-US"/>
              <a:t>Support the implementation of an energy hub for hydrogen produced from natural gas using carbon capture technology.</a:t>
            </a:r>
            <a:endParaRPr lang="en-US">
              <a:ea typeface="Calibri"/>
              <a:cs typeface="Calibri"/>
            </a:endParaRPr>
          </a:p>
          <a:p>
            <a:pPr marL="171450" indent="-171450">
              <a:buFont typeface="Arial"/>
              <a:buChar char="•"/>
            </a:pPr>
            <a:r>
              <a:rPr lang="en-US"/>
              <a:t>This is a very specialized program with a narrowly defined set of project requirements.  Please access the information on our website and in the program NOSA for details. </a:t>
            </a:r>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5DBB5BD6-5F5F-8F4D-8967-B77D8A9A1710}" type="slidenum">
              <a:rPr lang="en-US" smtClean="0"/>
              <a:t>21</a:t>
            </a:fld>
            <a:endParaRPr lang="en-US"/>
          </a:p>
        </p:txBody>
      </p:sp>
    </p:spTree>
    <p:extLst>
      <p:ext uri="{BB962C8B-B14F-4D97-AF65-F5344CB8AC3E}">
        <p14:creationId xmlns:p14="http://schemas.microsoft.com/office/powerpoint/2010/main" val="7779569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Lexi: </a:t>
            </a:r>
            <a:endParaRPr lang="en-US"/>
          </a:p>
          <a:p>
            <a:endParaRPr lang="en-US"/>
          </a:p>
          <a:p>
            <a:r>
              <a:rPr lang="en-US"/>
              <a:t>Applicant and project eligibility, funding priorities and any nuances that exist for competitive programs are found within current year NOSAs. Of course, you can learn a lot from NOSAs of previous years as well as on ARC's website on appropriate program pages, such as award summaries, project type examples, etc.  Its just important to keep in mind that changes occur from one year to the next – review and scoring criteria, funding amounts, timelines, even whether or not initiative will remain available – so while it's a good idea to reference back and start considering how you might develop your project or prepare your grant application, be ready to pivot as needed.   </a:t>
            </a:r>
            <a:endParaRPr lang="en-US">
              <a:ea typeface="Calibri"/>
              <a:cs typeface="Calibri"/>
            </a:endParaRPr>
          </a:p>
        </p:txBody>
      </p:sp>
      <p:sp>
        <p:nvSpPr>
          <p:cNvPr id="4" name="Slide Number Placeholder 3"/>
          <p:cNvSpPr>
            <a:spLocks noGrp="1"/>
          </p:cNvSpPr>
          <p:nvPr>
            <p:ph type="sldNum" sz="quarter" idx="5"/>
          </p:nvPr>
        </p:nvSpPr>
        <p:spPr/>
        <p:txBody>
          <a:bodyPr/>
          <a:lstStyle/>
          <a:p>
            <a:fld id="{8DF6091A-8293-4BAE-ACE7-B3053F2974D4}" type="slidenum">
              <a:rPr lang="en-US"/>
              <a:t>22</a:t>
            </a:fld>
            <a:endParaRPr lang="en-US"/>
          </a:p>
        </p:txBody>
      </p:sp>
    </p:spTree>
    <p:extLst>
      <p:ext uri="{BB962C8B-B14F-4D97-AF65-F5344CB8AC3E}">
        <p14:creationId xmlns:p14="http://schemas.microsoft.com/office/powerpoint/2010/main" val="39324665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Laura:</a:t>
            </a:r>
            <a:endParaRPr lang="en-US">
              <a:cs typeface="Calibri"/>
            </a:endParaRPr>
          </a:p>
          <a:p>
            <a:endParaRPr lang="en-US">
              <a:cs typeface="Calibri"/>
            </a:endParaRPr>
          </a:p>
          <a:p>
            <a:r>
              <a:rPr lang="en-US">
                <a:cs typeface="Calibri"/>
              </a:rPr>
              <a:t>A couple of important things to note as we conclude our summary of ARC's base and competitive grant programs pertain to basic eligibility factors and matters of policy that are applicable across the board. </a:t>
            </a:r>
            <a:endParaRPr lang="en-US"/>
          </a:p>
          <a:p>
            <a:endParaRPr lang="en-US">
              <a:cs typeface="Calibri"/>
            </a:endParaRPr>
          </a:p>
          <a:p>
            <a:r>
              <a:rPr lang="en-US"/>
              <a:t>First, grantee eligibility: as you look at the list of eligible grantees or those who may apply for funding, you may notice the omission of individuals and for-profits entities – this is because ARC does not award grants to individuals OR for-profits businesses.  </a:t>
            </a:r>
            <a:endParaRPr lang="en-US">
              <a:cs typeface="Calibri"/>
            </a:endParaRPr>
          </a:p>
          <a:p>
            <a:endParaRPr lang="en-US"/>
          </a:p>
          <a:p>
            <a:r>
              <a:rPr lang="en-US"/>
              <a:t>And, as mentioned, in addition to aligning with ARC and Appalachian state goals for Economic Development, projects must also target counties within the Appalachian Region as defined by ARDA. </a:t>
            </a:r>
            <a:endParaRPr lang="en-US">
              <a:cs typeface="Calibri"/>
            </a:endParaRPr>
          </a:p>
          <a:p>
            <a:endParaRPr lang="en-US">
              <a:cs typeface="Calibri"/>
            </a:endParaRPr>
          </a:p>
          <a:p>
            <a:r>
              <a:rPr lang="en-US"/>
              <a:t>And finally, ARC derives all funding from the federal government – therefore, - all grants, contracts, and subawards are subject to the same rules and requirements that govern ALL federal awards and must comply with Title 2 of the Code of Federal Regulations (CFR), Part 200 (“2 CFR Part 200”).  This is in addition to the requirements stipulated by ARDA, ARC Code, and other organizational policies.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DBB5BD6-5F5F-8F4D-8967-B77D8A9A1710}" type="slidenum">
              <a:rPr lang="en-US" smtClean="0"/>
              <a:t>23</a:t>
            </a:fld>
            <a:endParaRPr lang="en-US"/>
          </a:p>
        </p:txBody>
      </p:sp>
    </p:spTree>
    <p:extLst>
      <p:ext uri="{BB962C8B-B14F-4D97-AF65-F5344CB8AC3E}">
        <p14:creationId xmlns:p14="http://schemas.microsoft.com/office/powerpoint/2010/main" val="18759305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267C2-A443-4772-7FFA-BFDD5C3832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B3E771-8505-0952-6C14-313B15B7FE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CD3BAC-D077-C4F4-89C7-78CCFD82BB05}"/>
              </a:ext>
            </a:extLst>
          </p:cNvPr>
          <p:cNvSpPr>
            <a:spLocks noGrp="1"/>
          </p:cNvSpPr>
          <p:nvPr>
            <p:ph type="body" idx="1"/>
          </p:nvPr>
        </p:nvSpPr>
        <p:spPr/>
        <p:txBody>
          <a:bodyPr/>
          <a:lstStyle/>
          <a:p>
            <a:r>
              <a:rPr lang="en-US">
                <a:cs typeface="Calibri"/>
              </a:rPr>
              <a:t>Lexi:</a:t>
            </a:r>
          </a:p>
          <a:p>
            <a:endParaRPr lang="en-US">
              <a:cs typeface="Calibri"/>
            </a:endParaRPr>
          </a:p>
          <a:p>
            <a:r>
              <a:rPr lang="en-US">
                <a:cs typeface="Calibri"/>
              </a:rPr>
              <a:t>Now that we have a better idea of the various funding programs that ARC currently offers as well as basic eligibility and regulatory requirements for grantees, let's turn our attention to projects and discuss some of the key elements that ARC looks for in projects across the board. We'll start by re-establishing ARC's primary purpose</a:t>
            </a:r>
            <a:r>
              <a:rPr lang="en-US"/>
              <a:t>, that which defines all approved ARC projects</a:t>
            </a:r>
            <a:r>
              <a:rPr lang="en-US">
                <a:cs typeface="Calibri"/>
              </a:rPr>
              <a:t>. </a:t>
            </a:r>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4ECC813C-4651-04F3-250E-8C52DD63DBBC}"/>
              </a:ext>
            </a:extLst>
          </p:cNvPr>
          <p:cNvSpPr>
            <a:spLocks noGrp="1"/>
          </p:cNvSpPr>
          <p:nvPr>
            <p:ph type="sldNum" sz="quarter" idx="5"/>
          </p:nvPr>
        </p:nvSpPr>
        <p:spPr/>
        <p:txBody>
          <a:bodyPr/>
          <a:lstStyle/>
          <a:p>
            <a:fld id="{5DBB5BD6-5F5F-8F4D-8967-B77D8A9A1710}" type="slidenum">
              <a:rPr lang="en-US" smtClean="0"/>
              <a:t>24</a:t>
            </a:fld>
            <a:endParaRPr lang="en-US"/>
          </a:p>
        </p:txBody>
      </p:sp>
    </p:spTree>
    <p:extLst>
      <p:ext uri="{BB962C8B-B14F-4D97-AF65-F5344CB8AC3E}">
        <p14:creationId xmlns:p14="http://schemas.microsoft.com/office/powerpoint/2010/main" val="42721764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B2FCA-1577-F695-3067-CFD15FCE8B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B7D229-C518-EE81-0B27-B754CB5C5E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6AE3A5-1935-EE5B-2978-5F334D85BFC1}"/>
              </a:ext>
            </a:extLst>
          </p:cNvPr>
          <p:cNvSpPr>
            <a:spLocks noGrp="1"/>
          </p:cNvSpPr>
          <p:nvPr>
            <p:ph type="body" idx="1"/>
          </p:nvPr>
        </p:nvSpPr>
        <p:spPr/>
        <p:txBody>
          <a:bodyPr/>
          <a:lstStyle/>
          <a:p>
            <a:r>
              <a:rPr lang="en-US">
                <a:ea typeface="Calibri"/>
                <a:cs typeface="Calibri"/>
              </a:rPr>
              <a:t>Lexi:</a:t>
            </a:r>
            <a:endParaRPr lang="en-US"/>
          </a:p>
          <a:p>
            <a:endParaRPr lang="en-US"/>
          </a:p>
          <a:p>
            <a:r>
              <a:rPr lang="en-US"/>
              <a:t>Strong proposals will successfully demonstrate how projects support economic growth and development.  While ARC acknowledges that economic growth and progress is irrevocably tied to other areas of community need and development (i.e. social services, health and housing, safety and well-being), key decisions are made based on data that is filtered through an economic development lens – what is the impact that this action or investment choice will have on the local, state, or regional economy? </a:t>
            </a:r>
            <a:endParaRPr lang="en-US">
              <a:ea typeface="Calibri"/>
              <a:cs typeface="Calibri"/>
            </a:endParaRPr>
          </a:p>
          <a:p>
            <a:r>
              <a:rPr lang="en-US"/>
              <a:t> </a:t>
            </a:r>
            <a:endParaRPr lang="en-US">
              <a:ea typeface="Calibri" panose="020F0502020204030204"/>
              <a:cs typeface="Calibri"/>
            </a:endParaRPr>
          </a:p>
        </p:txBody>
      </p:sp>
      <p:sp>
        <p:nvSpPr>
          <p:cNvPr id="4" name="Slide Number Placeholder 3">
            <a:extLst>
              <a:ext uri="{FF2B5EF4-FFF2-40B4-BE49-F238E27FC236}">
                <a16:creationId xmlns:a16="http://schemas.microsoft.com/office/drawing/2014/main" id="{BD61476A-07C9-3A53-666E-8019228AB1C9}"/>
              </a:ext>
            </a:extLst>
          </p:cNvPr>
          <p:cNvSpPr>
            <a:spLocks noGrp="1"/>
          </p:cNvSpPr>
          <p:nvPr>
            <p:ph type="sldNum" sz="quarter" idx="5"/>
          </p:nvPr>
        </p:nvSpPr>
        <p:spPr/>
        <p:txBody>
          <a:bodyPr/>
          <a:lstStyle/>
          <a:p>
            <a:fld id="{5DBB5BD6-5F5F-8F4D-8967-B77D8A9A1710}" type="slidenum">
              <a:rPr lang="en-US" smtClean="0"/>
              <a:t>25</a:t>
            </a:fld>
            <a:endParaRPr lang="en-US"/>
          </a:p>
        </p:txBody>
      </p:sp>
    </p:spTree>
    <p:extLst>
      <p:ext uri="{BB962C8B-B14F-4D97-AF65-F5344CB8AC3E}">
        <p14:creationId xmlns:p14="http://schemas.microsoft.com/office/powerpoint/2010/main" val="945613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1DFD2-D889-BA33-8198-3ECA9830E9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6BBB82-44A7-74B4-A7DA-40A2ADA7CD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22B160-0ABD-8ABB-DA0D-06F32801E2B3}"/>
              </a:ext>
            </a:extLst>
          </p:cNvPr>
          <p:cNvSpPr>
            <a:spLocks noGrp="1"/>
          </p:cNvSpPr>
          <p:nvPr>
            <p:ph type="body" idx="1"/>
          </p:nvPr>
        </p:nvSpPr>
        <p:spPr/>
        <p:txBody>
          <a:bodyPr/>
          <a:lstStyle/>
          <a:p>
            <a:r>
              <a:rPr lang="en-US"/>
              <a:t>Laura:</a:t>
            </a:r>
          </a:p>
          <a:p>
            <a:endParaRPr lang="en-US"/>
          </a:p>
          <a:p>
            <a:r>
              <a:rPr lang="en-US"/>
              <a:t>Going beyond the economic development lens: Folks often ask about the kind of projects ARC or ARC's Federal Co-Chair values most, if there are priority project types that may receive more favorable attention.  While there aren't any specific kinds of projects that ARC prioritizes over others, there are certain overarching themes, programmatic elements, or aspects of project design that are deemed highly valuable in their contribution to the economic development of the Region and that can be considered priorities of the current leadership... you can see them here.  </a:t>
            </a:r>
          </a:p>
          <a:p>
            <a:endParaRPr lang="en-US"/>
          </a:p>
          <a:p>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C03123E9-B0D1-1746-A840-FC60F9AAEBC8}"/>
              </a:ext>
            </a:extLst>
          </p:cNvPr>
          <p:cNvSpPr>
            <a:spLocks noGrp="1"/>
          </p:cNvSpPr>
          <p:nvPr>
            <p:ph type="sldNum" sz="quarter" idx="5"/>
          </p:nvPr>
        </p:nvSpPr>
        <p:spPr/>
        <p:txBody>
          <a:bodyPr/>
          <a:lstStyle/>
          <a:p>
            <a:fld id="{5DBB5BD6-5F5F-8F4D-8967-B77D8A9A1710}" type="slidenum">
              <a:rPr lang="en-US" smtClean="0"/>
              <a:t>26</a:t>
            </a:fld>
            <a:endParaRPr lang="en-US"/>
          </a:p>
        </p:txBody>
      </p:sp>
    </p:spTree>
    <p:extLst>
      <p:ext uri="{BB962C8B-B14F-4D97-AF65-F5344CB8AC3E}">
        <p14:creationId xmlns:p14="http://schemas.microsoft.com/office/powerpoint/2010/main" val="38730733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032C6-9A0C-1067-83BE-273ABE6BBAA8}"/>
            </a:ext>
          </a:extLst>
        </p:cNvPr>
        <p:cNvGrpSpPr/>
        <p:nvPr/>
      </p:nvGrpSpPr>
      <p:grpSpPr>
        <a:xfrm>
          <a:off x="0" y="0"/>
          <a:ext cx="0" cy="0"/>
          <a:chOff x="0" y="0"/>
          <a:chExt cx="0" cy="0"/>
        </a:xfrm>
      </p:grpSpPr>
      <p:sp>
        <p:nvSpPr>
          <p:cNvPr id="171010" name="Slide Image Placeholder 1">
            <a:extLst>
              <a:ext uri="{FF2B5EF4-FFF2-40B4-BE49-F238E27FC236}">
                <a16:creationId xmlns:a16="http://schemas.microsoft.com/office/drawing/2014/main" id="{31AA0A40-86BC-B3F5-F45A-12135F209DD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Notes Placeholder 2">
            <a:extLst>
              <a:ext uri="{FF2B5EF4-FFF2-40B4-BE49-F238E27FC236}">
                <a16:creationId xmlns:a16="http://schemas.microsoft.com/office/drawing/2014/main" id="{5B422812-EFBA-4446-5E14-DE3B6361842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ea typeface="Calibri"/>
                <a:cs typeface="Calibri"/>
              </a:rPr>
              <a:t>Lexi:</a:t>
            </a:r>
            <a:endParaRPr lang="en-US"/>
          </a:p>
          <a:p>
            <a:endParaRPr lang="en-US"/>
          </a:p>
          <a:p>
            <a:r>
              <a:rPr lang="en-US"/>
              <a:t>Similarly, ARC has also identified a number of basic elements that should be considered and included in the design of any project looking to receive ARC investment. As indicated in our strategic plan, ARC will continue to partner with state and local leaders to make more investments in Appalachia that are </a:t>
            </a:r>
            <a:endParaRPr lang="en-US">
              <a:ea typeface="Calibri"/>
              <a:cs typeface="Calibri"/>
            </a:endParaRPr>
          </a:p>
          <a:p>
            <a:endParaRPr lang="en-US"/>
          </a:p>
          <a:p>
            <a:pPr marL="180975" indent="-180975">
              <a:buFont typeface="Arial" panose="020B0604020202020204" pitchFamily="34" charset="0"/>
              <a:buChar char="•"/>
            </a:pPr>
            <a:r>
              <a:rPr lang="en-US"/>
              <a:t>Strategic and rooted in community needs and vision </a:t>
            </a:r>
            <a:endParaRPr lang="en-US">
              <a:cs typeface="Calibri"/>
            </a:endParaRPr>
          </a:p>
          <a:p>
            <a:pPr marL="180975" indent="-180975">
              <a:buFont typeface="Arial" panose="020B0604020202020204" pitchFamily="34" charset="0"/>
              <a:buChar char="•"/>
            </a:pPr>
            <a:r>
              <a:rPr lang="en-US"/>
              <a:t>Achieve greater impact and hold us accountable for results</a:t>
            </a:r>
            <a:endParaRPr lang="en-US">
              <a:cs typeface="Calibri"/>
            </a:endParaRPr>
          </a:p>
          <a:p>
            <a:pPr marL="180975" indent="-180975">
              <a:buFont typeface="Arial" panose="020B0604020202020204" pitchFamily="34" charset="0"/>
              <a:buChar char="•"/>
            </a:pPr>
            <a:r>
              <a:rPr lang="en-US"/>
              <a:t>Encourage collaboration and partnerships</a:t>
            </a:r>
            <a:endParaRPr lang="en-US">
              <a:cs typeface="Calibri"/>
            </a:endParaRPr>
          </a:p>
          <a:p>
            <a:pPr marL="180975" indent="-180975">
              <a:buFont typeface="Arial" panose="020B0604020202020204" pitchFamily="34" charset="0"/>
              <a:buChar char="•"/>
            </a:pPr>
            <a:r>
              <a:rPr lang="en-US">
                <a:ea typeface="Calibri"/>
                <a:cs typeface="Calibri"/>
              </a:rPr>
              <a:t>Endure beyond the life of the grant and continue to support economic development growth and achievement well into the future</a:t>
            </a:r>
          </a:p>
          <a:p>
            <a:endParaRPr lang="en-US"/>
          </a:p>
          <a:p>
            <a:r>
              <a:rPr lang="en-US"/>
              <a:t> </a:t>
            </a:r>
            <a:endParaRPr lang="en-US">
              <a:cs typeface="Calibri"/>
            </a:endParaRPr>
          </a:p>
          <a:p>
            <a:endParaRPr lang="en-US" altLang="en-US"/>
          </a:p>
          <a:p>
            <a:endParaRPr lang="en-US" altLang="en-US"/>
          </a:p>
          <a:p>
            <a:endParaRPr lang="en-US" altLang="en-US"/>
          </a:p>
        </p:txBody>
      </p:sp>
      <p:sp>
        <p:nvSpPr>
          <p:cNvPr id="171012" name="Slide Number Placeholder 3">
            <a:extLst>
              <a:ext uri="{FF2B5EF4-FFF2-40B4-BE49-F238E27FC236}">
                <a16:creationId xmlns:a16="http://schemas.microsoft.com/office/drawing/2014/main" id="{CA81FBFA-F4F4-790C-5D7B-FF729A375B8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70620" indent="-296392">
              <a:defRPr>
                <a:solidFill>
                  <a:schemeClr val="tx1"/>
                </a:solidFill>
                <a:latin typeface="Arial" charset="0"/>
                <a:cs typeface="Arial" charset="0"/>
              </a:defRPr>
            </a:lvl2pPr>
            <a:lvl3pPr marL="1185569" indent="-237113">
              <a:defRPr>
                <a:solidFill>
                  <a:schemeClr val="tx1"/>
                </a:solidFill>
                <a:latin typeface="Arial" charset="0"/>
                <a:cs typeface="Arial" charset="0"/>
              </a:defRPr>
            </a:lvl3pPr>
            <a:lvl4pPr marL="1659795" indent="-237113">
              <a:defRPr>
                <a:solidFill>
                  <a:schemeClr val="tx1"/>
                </a:solidFill>
                <a:latin typeface="Arial" charset="0"/>
                <a:cs typeface="Arial" charset="0"/>
              </a:defRPr>
            </a:lvl4pPr>
            <a:lvl5pPr marL="2134024" indent="-237113">
              <a:defRPr>
                <a:solidFill>
                  <a:schemeClr val="tx1"/>
                </a:solidFill>
                <a:latin typeface="Arial" charset="0"/>
                <a:cs typeface="Arial" charset="0"/>
              </a:defRPr>
            </a:lvl5pPr>
            <a:lvl6pPr marL="2608250" indent="-237113" eaLnBrk="0" fontAlgn="base" hangingPunct="0">
              <a:spcBef>
                <a:spcPct val="0"/>
              </a:spcBef>
              <a:spcAft>
                <a:spcPct val="0"/>
              </a:spcAft>
              <a:defRPr>
                <a:solidFill>
                  <a:schemeClr val="tx1"/>
                </a:solidFill>
                <a:latin typeface="Arial" charset="0"/>
                <a:cs typeface="Arial" charset="0"/>
              </a:defRPr>
            </a:lvl6pPr>
            <a:lvl7pPr marL="3082477" indent="-237113" eaLnBrk="0" fontAlgn="base" hangingPunct="0">
              <a:spcBef>
                <a:spcPct val="0"/>
              </a:spcBef>
              <a:spcAft>
                <a:spcPct val="0"/>
              </a:spcAft>
              <a:defRPr>
                <a:solidFill>
                  <a:schemeClr val="tx1"/>
                </a:solidFill>
                <a:latin typeface="Arial" charset="0"/>
                <a:cs typeface="Arial" charset="0"/>
              </a:defRPr>
            </a:lvl7pPr>
            <a:lvl8pPr marL="3556706" indent="-237113" eaLnBrk="0" fontAlgn="base" hangingPunct="0">
              <a:spcBef>
                <a:spcPct val="0"/>
              </a:spcBef>
              <a:spcAft>
                <a:spcPct val="0"/>
              </a:spcAft>
              <a:defRPr>
                <a:solidFill>
                  <a:schemeClr val="tx1"/>
                </a:solidFill>
                <a:latin typeface="Arial" charset="0"/>
                <a:cs typeface="Arial" charset="0"/>
              </a:defRPr>
            </a:lvl8pPr>
            <a:lvl9pPr marL="4030932" indent="-237113" eaLnBrk="0" fontAlgn="base" hangingPunct="0">
              <a:spcBef>
                <a:spcPct val="0"/>
              </a:spcBef>
              <a:spcAft>
                <a:spcPct val="0"/>
              </a:spcAft>
              <a:defRPr>
                <a:solidFill>
                  <a:schemeClr val="tx1"/>
                </a:solidFill>
                <a:latin typeface="Arial" charset="0"/>
                <a:cs typeface="Arial" charset="0"/>
              </a:defRPr>
            </a:lvl9pPr>
          </a:lstStyle>
          <a:p>
            <a:pPr marL="0" marR="0" lvl="0" indent="0" algn="r" defTabSz="1218987" rtl="0" eaLnBrk="1" fontAlgn="auto" latinLnBrk="0" hangingPunct="1">
              <a:lnSpc>
                <a:spcPct val="100000"/>
              </a:lnSpc>
              <a:spcBef>
                <a:spcPts val="0"/>
              </a:spcBef>
              <a:spcAft>
                <a:spcPts val="0"/>
              </a:spcAft>
              <a:buClrTx/>
              <a:buSzTx/>
              <a:buFontTx/>
              <a:buNone/>
              <a:tabLst/>
              <a:defRPr/>
            </a:pPr>
            <a:fld id="{1BF8B3A7-F18E-431B-AB0C-EDD8FEAAC670}"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1218987" rtl="0" eaLnBrk="1" fontAlgn="auto" latinLnBrk="0" hangingPunct="1">
                <a:lnSpc>
                  <a:spcPct val="100000"/>
                </a:lnSpc>
                <a:spcBef>
                  <a:spcPts val="0"/>
                </a:spcBef>
                <a:spcAft>
                  <a:spcPts val="0"/>
                </a:spcAft>
                <a:buClrTx/>
                <a:buSzTx/>
                <a:buFontTx/>
                <a:buNone/>
                <a:tabLst/>
                <a:defRPr/>
              </a:pPr>
              <a:t>27</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3825594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399D1-B342-1AFD-4F52-B0768979DE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143B35-B0B6-B281-1C95-9C255DBD31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33B968-34F4-9D98-832B-DC3073100B1A}"/>
              </a:ext>
            </a:extLst>
          </p:cNvPr>
          <p:cNvSpPr>
            <a:spLocks noGrp="1"/>
          </p:cNvSpPr>
          <p:nvPr>
            <p:ph type="body" idx="1"/>
          </p:nvPr>
        </p:nvSpPr>
        <p:spPr/>
        <p:txBody>
          <a:bodyPr/>
          <a:lstStyle/>
          <a:p>
            <a:pPr>
              <a:lnSpc>
                <a:spcPct val="90000"/>
              </a:lnSpc>
              <a:spcBef>
                <a:spcPts val="1000"/>
              </a:spcBef>
              <a:spcAft>
                <a:spcPts val="600"/>
              </a:spcAft>
            </a:pPr>
            <a:r>
              <a:rPr lang="en-US">
                <a:ea typeface="Calibri"/>
                <a:cs typeface="Calibri"/>
              </a:rPr>
              <a:t>Laura:</a:t>
            </a:r>
            <a:endParaRPr lang="en-US"/>
          </a:p>
          <a:p>
            <a:pPr>
              <a:lnSpc>
                <a:spcPct val="90000"/>
              </a:lnSpc>
              <a:spcBef>
                <a:spcPts val="1000"/>
              </a:spcBef>
              <a:spcAft>
                <a:spcPts val="600"/>
              </a:spcAft>
            </a:pPr>
            <a:endParaRPr lang="en-US"/>
          </a:p>
          <a:p>
            <a:pPr>
              <a:lnSpc>
                <a:spcPct val="90000"/>
              </a:lnSpc>
              <a:spcBef>
                <a:spcPts val="1000"/>
              </a:spcBef>
              <a:spcAft>
                <a:spcPts val="600"/>
              </a:spcAft>
            </a:pPr>
            <a:r>
              <a:rPr lang="en-US"/>
              <a:t>To see how these fundamentals might be incorporated into projects and applications based on their type, consider reviewing these resource documents that are located in the applicant resources section of our website (we can show you where this lives towards the end of our presentation).  In addition to the integration of key elements, each document also contains:</a:t>
            </a:r>
            <a:endParaRPr lang="en-US">
              <a:ea typeface="Calibri" panose="020F0502020204030204"/>
              <a:cs typeface="Calibri" panose="020F0502020204030204"/>
            </a:endParaRPr>
          </a:p>
          <a:p>
            <a:pPr marL="342900" indent="-342900">
              <a:lnSpc>
                <a:spcPct val="90000"/>
              </a:lnSpc>
              <a:spcBef>
                <a:spcPts val="1000"/>
              </a:spcBef>
              <a:spcAft>
                <a:spcPts val="600"/>
              </a:spcAft>
              <a:buFont typeface="Arial,Sans-Serif"/>
              <a:buChar char="•"/>
            </a:pPr>
            <a:r>
              <a:rPr lang="en-US"/>
              <a:t>Project examples</a:t>
            </a:r>
            <a:endParaRPr lang="en-US">
              <a:ea typeface="Calibri" panose="020F0502020204030204"/>
              <a:cs typeface="Calibri" panose="020F0502020204030204"/>
            </a:endParaRPr>
          </a:p>
          <a:p>
            <a:pPr marL="342900" indent="-342900">
              <a:lnSpc>
                <a:spcPct val="90000"/>
              </a:lnSpc>
              <a:spcBef>
                <a:spcPts val="1000"/>
              </a:spcBef>
              <a:spcAft>
                <a:spcPts val="600"/>
              </a:spcAft>
              <a:buFont typeface="Arial,Sans-Serif"/>
              <a:buChar char="•"/>
            </a:pPr>
            <a:r>
              <a:rPr lang="en-US"/>
              <a:t>Helpful resources</a:t>
            </a:r>
            <a:endParaRPr lang="en-US">
              <a:ea typeface="Calibri" panose="020F0502020204030204"/>
              <a:cs typeface="Calibri" panose="020F0502020204030204"/>
            </a:endParaRPr>
          </a:p>
          <a:p>
            <a:pPr marL="342900" indent="-342900">
              <a:lnSpc>
                <a:spcPct val="90000"/>
              </a:lnSpc>
              <a:spcBef>
                <a:spcPts val="1000"/>
              </a:spcBef>
              <a:spcAft>
                <a:spcPts val="600"/>
              </a:spcAft>
              <a:buFont typeface="Arial,Sans-Serif"/>
              <a:buChar char="•"/>
            </a:pPr>
            <a:r>
              <a:rPr lang="en-US"/>
              <a:t>Other considerations </a:t>
            </a:r>
            <a:endParaRPr lang="en-US">
              <a:ea typeface="Calibri"/>
              <a:cs typeface="Calibri"/>
            </a:endParaRPr>
          </a:p>
          <a:p>
            <a:endParaRPr lang="en-US">
              <a:ea typeface="Calibri"/>
              <a:cs typeface="Calibri"/>
            </a:endParaRPr>
          </a:p>
          <a:p>
            <a:r>
              <a:rPr lang="en-US">
                <a:ea typeface="Calibri"/>
                <a:cs typeface="Calibri"/>
              </a:rPr>
              <a:t>Again, keep in mind that competitive programs have additional specifications that are outlined in the current NOSA for each year – if going for a POWER INSPIRE ARISE or Energy Hub Grant, it is important that you refer first and foremost to the NOSAs for those initiatives and consult these documents to then aid or supplement that information. </a:t>
            </a:r>
          </a:p>
          <a:p>
            <a:endParaRPr lang="en-US">
              <a:ea typeface="Calibri"/>
              <a:cs typeface="Calibri"/>
            </a:endParaRPr>
          </a:p>
        </p:txBody>
      </p:sp>
      <p:sp>
        <p:nvSpPr>
          <p:cNvPr id="4" name="Slide Number Placeholder 3">
            <a:extLst>
              <a:ext uri="{FF2B5EF4-FFF2-40B4-BE49-F238E27FC236}">
                <a16:creationId xmlns:a16="http://schemas.microsoft.com/office/drawing/2014/main" id="{ECEC0C59-1DB1-F361-54CD-77DF38A96195}"/>
              </a:ext>
            </a:extLst>
          </p:cNvPr>
          <p:cNvSpPr>
            <a:spLocks noGrp="1"/>
          </p:cNvSpPr>
          <p:nvPr>
            <p:ph type="sldNum" sz="quarter" idx="5"/>
          </p:nvPr>
        </p:nvSpPr>
        <p:spPr/>
        <p:txBody>
          <a:bodyPr/>
          <a:lstStyle/>
          <a:p>
            <a:fld id="{8C5F06DC-FF94-469D-8EDA-88EAE30F9812}" type="slidenum">
              <a:rPr lang="en-US"/>
              <a:t>28</a:t>
            </a:fld>
            <a:endParaRPr lang="en-US"/>
          </a:p>
        </p:txBody>
      </p:sp>
    </p:spTree>
    <p:extLst>
      <p:ext uri="{BB962C8B-B14F-4D97-AF65-F5344CB8AC3E}">
        <p14:creationId xmlns:p14="http://schemas.microsoft.com/office/powerpoint/2010/main" val="10971689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Laura</a:t>
            </a:r>
          </a:p>
        </p:txBody>
      </p:sp>
      <p:sp>
        <p:nvSpPr>
          <p:cNvPr id="4" name="Slide Number Placeholder 3"/>
          <p:cNvSpPr>
            <a:spLocks noGrp="1"/>
          </p:cNvSpPr>
          <p:nvPr>
            <p:ph type="sldNum" sz="quarter" idx="5"/>
          </p:nvPr>
        </p:nvSpPr>
        <p:spPr/>
        <p:txBody>
          <a:bodyPr/>
          <a:lstStyle/>
          <a:p>
            <a:fld id="{5DBB5BD6-5F5F-8F4D-8967-B77D8A9A1710}" type="slidenum">
              <a:rPr lang="en-US" smtClean="0"/>
              <a:t>29</a:t>
            </a:fld>
            <a:endParaRPr lang="en-US"/>
          </a:p>
        </p:txBody>
      </p:sp>
    </p:spTree>
    <p:extLst>
      <p:ext uri="{BB962C8B-B14F-4D97-AF65-F5344CB8AC3E}">
        <p14:creationId xmlns:p14="http://schemas.microsoft.com/office/powerpoint/2010/main" val="3247153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Lexi: </a:t>
            </a:r>
            <a:endParaRPr lang="en-US">
              <a:ea typeface="Calibri"/>
              <a:cs typeface="Calibri"/>
            </a:endParaRPr>
          </a:p>
          <a:p>
            <a:endParaRPr lang="en-US">
              <a:ea typeface="Calibri"/>
              <a:cs typeface="Calibri"/>
            </a:endParaRPr>
          </a:p>
          <a:p>
            <a:r>
              <a:rPr lang="en-US">
                <a:cs typeface="Calibri"/>
              </a:rPr>
              <a:t>ARC's Vision and Mission Statements.  </a:t>
            </a:r>
            <a:endParaRPr lang="en-US">
              <a:ea typeface="Calibri"/>
              <a:cs typeface="Calibri"/>
            </a:endParaRPr>
          </a:p>
          <a:p>
            <a:endParaRPr lang="en-US">
              <a:cs typeface="Calibri"/>
            </a:endParaRPr>
          </a:p>
          <a:p>
            <a:r>
              <a:rPr lang="en-US">
                <a:cs typeface="Calibri"/>
              </a:rPr>
              <a:t>ARC's Vision Statement, in short, is a declaration of what we know to be true for the Region and what we see for its future. </a:t>
            </a:r>
            <a:endParaRPr lang="en-US">
              <a:ea typeface="Calibri"/>
              <a:cs typeface="Calibri"/>
            </a:endParaRPr>
          </a:p>
          <a:p>
            <a:endParaRPr lang="en-US">
              <a:cs typeface="Calibri"/>
            </a:endParaRPr>
          </a:p>
          <a:p>
            <a:r>
              <a:rPr lang="en-US">
                <a:cs typeface="Calibri"/>
              </a:rPr>
              <a:t>Our Mission Statement tells you how we're going to get there. </a:t>
            </a:r>
            <a:endParaRPr lang="en-US">
              <a:ea typeface="Calibri"/>
              <a:cs typeface="Calibri"/>
            </a:endParaRPr>
          </a:p>
        </p:txBody>
      </p:sp>
      <p:sp>
        <p:nvSpPr>
          <p:cNvPr id="4" name="Slide Number Placeholder 3"/>
          <p:cNvSpPr>
            <a:spLocks noGrp="1"/>
          </p:cNvSpPr>
          <p:nvPr>
            <p:ph type="sldNum" sz="quarter" idx="5"/>
          </p:nvPr>
        </p:nvSpPr>
        <p:spPr/>
        <p:txBody>
          <a:bodyPr/>
          <a:lstStyle/>
          <a:p>
            <a:fld id="{5DBB5BD6-5F5F-8F4D-8967-B77D8A9A1710}" type="slidenum">
              <a:rPr lang="en-US" smtClean="0"/>
              <a:t>3</a:t>
            </a:fld>
            <a:endParaRPr lang="en-US"/>
          </a:p>
        </p:txBody>
      </p:sp>
    </p:spTree>
    <p:extLst>
      <p:ext uri="{BB962C8B-B14F-4D97-AF65-F5344CB8AC3E}">
        <p14:creationId xmlns:p14="http://schemas.microsoft.com/office/powerpoint/2010/main" val="22198006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Laura:</a:t>
            </a:r>
          </a:p>
          <a:p>
            <a:endParaRPr lang="en-US"/>
          </a:p>
          <a:p>
            <a:r>
              <a:rPr lang="en-US" dirty="0"/>
              <a:t>Workforce Opportunities for Rural Communities, also known as WORC, is also a competitive program however, it differs from the other initiatives we’ve discussed in that it is funded and administered by the Department of Labor, not ARC. </a:t>
            </a:r>
            <a:endParaRPr lang="en-US" dirty="0">
              <a:ea typeface="Calibri"/>
              <a:cs typeface="Calibri"/>
            </a:endParaRPr>
          </a:p>
          <a:p>
            <a:endParaRPr lang="en-US" dirty="0"/>
          </a:p>
          <a:p>
            <a:r>
              <a:rPr lang="en-US"/>
              <a:t>The primary focus of WORC 7 is to provide </a:t>
            </a:r>
            <a:r>
              <a:rPr lang="en-US" b="1"/>
              <a:t>industry-aligned training and workforce development services</a:t>
            </a:r>
            <a:r>
              <a:rPr lang="en-US"/>
              <a:t> to eligible participants to enable them to obtain </a:t>
            </a:r>
            <a:r>
              <a:rPr lang="en-US" b="1"/>
              <a:t>family-sustaining employment opportunities</a:t>
            </a:r>
            <a:endParaRPr lang="en-US"/>
          </a:p>
          <a:p>
            <a:endParaRPr lang="en-US" dirty="0"/>
          </a:p>
          <a:p>
            <a:r>
              <a:rPr lang="en-US" dirty="0"/>
              <a:t>The next two programs listed here, Recreation Economies for Rural Communities and Local Foods Local Places are ARC/EPA partnership programs that fund technical assistance and planning activities to help selected communities develop plans to expand on outdoor recreation and local food systems as an economic drivers.  </a:t>
            </a:r>
            <a:endParaRPr lang="en-US" dirty="0">
              <a:ea typeface="Calibri"/>
              <a:cs typeface="Calibri"/>
            </a:endParaRPr>
          </a:p>
          <a:p>
            <a:endParaRPr lang="en-US" dirty="0">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5DBB5BD6-5F5F-8F4D-8967-B77D8A9A1710}" type="slidenum">
              <a:rPr lang="en-US" smtClean="0"/>
              <a:t>30</a:t>
            </a:fld>
            <a:endParaRPr lang="en-US"/>
          </a:p>
        </p:txBody>
      </p:sp>
    </p:spTree>
    <p:extLst>
      <p:ext uri="{BB962C8B-B14F-4D97-AF65-F5344CB8AC3E}">
        <p14:creationId xmlns:p14="http://schemas.microsoft.com/office/powerpoint/2010/main" val="16482611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Lexi:</a:t>
            </a:r>
          </a:p>
          <a:p>
            <a:endParaRPr lang="en-US"/>
          </a:p>
          <a:p>
            <a:r>
              <a:rPr lang="en-US"/>
              <a:t>Moving on from ARC's principle grant and funding programs, we will now direct our focus on some of the other opportunities and resources that ARC offers that serve to advance its vision for Appalachia. </a:t>
            </a: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5DBB5BD6-5F5F-8F4D-8967-B77D8A9A1710}" type="slidenum">
              <a:rPr lang="en-US" smtClean="0"/>
              <a:t>31</a:t>
            </a:fld>
            <a:endParaRPr lang="en-US"/>
          </a:p>
        </p:txBody>
      </p:sp>
    </p:spTree>
    <p:extLst>
      <p:ext uri="{BB962C8B-B14F-4D97-AF65-F5344CB8AC3E}">
        <p14:creationId xmlns:p14="http://schemas.microsoft.com/office/powerpoint/2010/main" val="36756976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Lexi:</a:t>
            </a:r>
            <a:endParaRPr lang="en-US"/>
          </a:p>
          <a:p>
            <a:endParaRPr lang="en-US"/>
          </a:p>
          <a:p>
            <a:r>
              <a:rPr lang="en-US"/>
              <a:t>ARC hosts several academies and institutes for students and adults in STEM education, entrepreneurship development, applied research, and community leadership. These are </a:t>
            </a:r>
            <a:r>
              <a:rPr lang="en-US" b="1"/>
              <a:t>individual capacity-building programs </a:t>
            </a:r>
            <a:r>
              <a:rPr lang="en-US"/>
              <a:t>designed to strengthen current leadership with increased skills, knowledge, and access to resources while preparing the next generation of leaders to take the Region even further into the future.  </a:t>
            </a:r>
          </a:p>
          <a:p>
            <a:endParaRPr lang="en-US">
              <a:cs typeface="Calibri"/>
            </a:endParaRPr>
          </a:p>
          <a:p>
            <a:r>
              <a:rPr lang="en-US">
                <a:cs typeface="Calibri"/>
              </a:rPr>
              <a:t>Each learning track within our Academies and Institutes program offers on-site, experiential learning and capacity building opportunities for individuals of varying ages. They are competitive in that all four incorporate application, review, and selection processes prior to being approved for admission. </a:t>
            </a:r>
            <a:endParaRPr lang="en-US">
              <a:ea typeface="Calibri"/>
              <a:cs typeface="Calibri"/>
            </a:endParaRPr>
          </a:p>
          <a:p>
            <a:endParaRPr lang="en-US">
              <a:cs typeface="Calibri"/>
            </a:endParaRPr>
          </a:p>
          <a:p>
            <a:r>
              <a:rPr lang="en-US">
                <a:cs typeface="Calibri"/>
              </a:rPr>
              <a:t>For more information on our Academies and Institute Program, please visit the website noted on this slide,</a:t>
            </a:r>
            <a:r>
              <a:rPr lang="en-US"/>
              <a:t> also found on the ARC website.</a:t>
            </a:r>
            <a:endParaRPr lang="en-US">
              <a:cs typeface="Calibri"/>
            </a:endParaRPr>
          </a:p>
        </p:txBody>
      </p:sp>
      <p:sp>
        <p:nvSpPr>
          <p:cNvPr id="4" name="Slide Number Placeholder 3"/>
          <p:cNvSpPr>
            <a:spLocks noGrp="1"/>
          </p:cNvSpPr>
          <p:nvPr>
            <p:ph type="sldNum" sz="quarter" idx="5"/>
          </p:nvPr>
        </p:nvSpPr>
        <p:spPr/>
        <p:txBody>
          <a:bodyPr/>
          <a:lstStyle/>
          <a:p>
            <a:fld id="{5DBB5BD6-5F5F-8F4D-8967-B77D8A9A1710}" type="slidenum">
              <a:rPr lang="en-US" smtClean="0"/>
              <a:t>32</a:t>
            </a:fld>
            <a:endParaRPr lang="en-US"/>
          </a:p>
        </p:txBody>
      </p:sp>
    </p:spTree>
    <p:extLst>
      <p:ext uri="{BB962C8B-B14F-4D97-AF65-F5344CB8AC3E}">
        <p14:creationId xmlns:p14="http://schemas.microsoft.com/office/powerpoint/2010/main" val="13269187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Laura:</a:t>
            </a:r>
            <a:endParaRPr lang="en-US" dirty="0">
              <a:cs typeface="Calibri"/>
            </a:endParaRPr>
          </a:p>
          <a:p>
            <a:endParaRPr lang="en-US">
              <a:ea typeface="Calibri" panose="020F0502020204030204"/>
              <a:cs typeface="Calibri"/>
            </a:endParaRPr>
          </a:p>
          <a:p>
            <a:r>
              <a:rPr lang="en-US" dirty="0"/>
              <a:t>The Research and Evaluation Division at ARC is extensive and provides so much in the way of useful data, information, tools, and resources.  It is at the center of what we do, providing the means to identify socioeconomic deficits and successes, assess impact, quantify performance metrics, develop both short and long term strategies for continual progress, and more.   It is publicly accessible, highly regarded, and helps to inform and shape policies at the local, state, and regional level separate and apart from any work directly tied to ARC.</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5DBB5BD6-5F5F-8F4D-8967-B77D8A9A1710}" type="slidenum">
              <a:rPr lang="en-US" smtClean="0"/>
              <a:t>33</a:t>
            </a:fld>
            <a:endParaRPr lang="en-US"/>
          </a:p>
        </p:txBody>
      </p:sp>
    </p:spTree>
    <p:extLst>
      <p:ext uri="{BB962C8B-B14F-4D97-AF65-F5344CB8AC3E}">
        <p14:creationId xmlns:p14="http://schemas.microsoft.com/office/powerpoint/2010/main" val="14897962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Lexi:</a:t>
            </a:r>
            <a:endParaRPr lang="en-US"/>
          </a:p>
          <a:p>
            <a:endParaRPr lang="en-US">
              <a:cs typeface="Calibri"/>
            </a:endParaRPr>
          </a:p>
          <a:p>
            <a:r>
              <a:rPr lang="en-US">
                <a:cs typeface="Calibri"/>
              </a:rPr>
              <a:t>Additional priorities, programs, and activities of interest include:</a:t>
            </a:r>
            <a:endParaRPr lang="en-US"/>
          </a:p>
          <a:p>
            <a:endParaRPr lang="en-US">
              <a:cs typeface="Calibri"/>
            </a:endParaRPr>
          </a:p>
          <a:p>
            <a:pPr marL="171450" indent="-171450">
              <a:buFont typeface="Arial"/>
              <a:buChar char="•"/>
            </a:pPr>
            <a:r>
              <a:rPr lang="en-US">
                <a:cs typeface="Calibri"/>
              </a:rPr>
              <a:t>The Appalachian Development Highway System (ADHS): ADHS is</a:t>
            </a:r>
            <a:r>
              <a:rPr lang="en-US"/>
              <a:t> a 3,090-mile network of highways that enable economic growth and activity by linking the Region to national Interstates. </a:t>
            </a:r>
            <a:endParaRPr lang="en-US">
              <a:cs typeface="Calibri"/>
            </a:endParaRPr>
          </a:p>
          <a:p>
            <a:endParaRPr lang="en-US">
              <a:cs typeface="Calibri"/>
            </a:endParaRPr>
          </a:p>
          <a:p>
            <a:pPr marL="171450" indent="-171450">
              <a:buFont typeface="Arial"/>
              <a:buChar char="•"/>
            </a:pPr>
            <a:r>
              <a:rPr lang="en-US">
                <a:cs typeface="Calibri"/>
              </a:rPr>
              <a:t>Local Development District (LDD) Program: A capacity-building program designed specifically for LDDs throughout the region to deploy technical assistance activities related to ARC funding opportunities. </a:t>
            </a:r>
            <a:endParaRPr lang="en-US">
              <a:ea typeface="Calibri"/>
              <a:cs typeface="Calibri"/>
            </a:endParaRPr>
          </a:p>
          <a:p>
            <a:pPr marL="171450" indent="-171450">
              <a:buFont typeface="Arial"/>
              <a:buChar char="•"/>
            </a:pPr>
            <a:endParaRPr lang="en-US">
              <a:ea typeface="Calibri"/>
              <a:cs typeface="Calibri"/>
            </a:endParaRPr>
          </a:p>
          <a:p>
            <a:pPr marL="171450" indent="-171450">
              <a:buFont typeface="Arial"/>
              <a:buChar char="•"/>
            </a:pPr>
            <a:r>
              <a:rPr lang="en-US">
                <a:ea typeface="Calibri"/>
                <a:cs typeface="Calibri"/>
              </a:rPr>
              <a:t>J-1 VISA Waiver Program: A program </a:t>
            </a:r>
            <a:r>
              <a:rPr lang="en-US">
                <a:solidFill>
                  <a:srgbClr val="000000"/>
                </a:solidFill>
              </a:rPr>
              <a:t>that </a:t>
            </a:r>
            <a:r>
              <a:rPr lang="en-US">
                <a:solidFill>
                  <a:srgbClr val="2D3349"/>
                </a:solidFill>
              </a:rPr>
              <a:t>is rooted in ARC’s continuing commitment to help all residents of Appalachia access quality, affordable healthcare </a:t>
            </a:r>
            <a:r>
              <a:rPr lang="en-US">
                <a:ea typeface="Calibri"/>
                <a:cs typeface="Calibri"/>
              </a:rPr>
              <a:t>that allows ARC's Fed-Co to recommend </a:t>
            </a:r>
            <a:r>
              <a:rPr lang="en-US">
                <a:solidFill>
                  <a:srgbClr val="2D3349"/>
                </a:solidFill>
              </a:rPr>
              <a:t>a waiver of the foreign residence requirement for a physician holding a J-1 Visa under certain circumstances.</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5DBB5BD6-5F5F-8F4D-8967-B77D8A9A1710}" type="slidenum">
              <a:rPr lang="en-US" smtClean="0"/>
              <a:t>34</a:t>
            </a:fld>
            <a:endParaRPr lang="en-US"/>
          </a:p>
        </p:txBody>
      </p:sp>
    </p:spTree>
    <p:extLst>
      <p:ext uri="{BB962C8B-B14F-4D97-AF65-F5344CB8AC3E}">
        <p14:creationId xmlns:p14="http://schemas.microsoft.com/office/powerpoint/2010/main" val="19018660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BB5BD6-5F5F-8F4D-8967-B77D8A9A1710}" type="slidenum">
              <a:rPr lang="en-US" smtClean="0"/>
              <a:t>35</a:t>
            </a:fld>
            <a:endParaRPr lang="en-US"/>
          </a:p>
        </p:txBody>
      </p:sp>
    </p:spTree>
    <p:extLst>
      <p:ext uri="{BB962C8B-B14F-4D97-AF65-F5344CB8AC3E}">
        <p14:creationId xmlns:p14="http://schemas.microsoft.com/office/powerpoint/2010/main" val="1192731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Laura</a:t>
            </a:r>
          </a:p>
          <a:p>
            <a:endParaRPr lang="en-US"/>
          </a:p>
          <a:p>
            <a:r>
              <a:rPr lang="en-US" dirty="0"/>
              <a:t>ARC has a structure that is unique and that fosters partnership and collaboration -</a:t>
            </a:r>
            <a:endParaRPr lang="en-US" dirty="0">
              <a:ea typeface="Calibri"/>
              <a:cs typeface="Calibri"/>
            </a:endParaRPr>
          </a:p>
          <a:p>
            <a:endParaRPr lang="en-US" dirty="0"/>
          </a:p>
          <a:p>
            <a:r>
              <a:rPr lang="en-US" dirty="0"/>
              <a:t>We have Federal Co-Chair who represents the interests and priorities of the Federal Government as well as a State Co-Chair who represents the collective interests and priorities of all 13 States. </a:t>
            </a:r>
            <a:endParaRPr lang="en-US" dirty="0">
              <a:ea typeface="Calibri"/>
              <a:cs typeface="Calibri"/>
            </a:endParaRPr>
          </a:p>
          <a:p>
            <a:r>
              <a:rPr lang="en-US" dirty="0"/>
              <a:t>State Governors or their Alternates communicate individual priorities and play active roles in commission proceedings. </a:t>
            </a:r>
            <a:endParaRPr lang="en-US" dirty="0">
              <a:ea typeface="Calibri"/>
              <a:cs typeface="Calibri"/>
            </a:endParaRPr>
          </a:p>
          <a:p>
            <a:endParaRPr lang="en-US" dirty="0"/>
          </a:p>
          <a:p>
            <a:r>
              <a:rPr lang="en-US" dirty="0"/>
              <a:t>Then we have the State Program Managers, who run ARC programs in each respective state, while the local development districts, or LDDs, promote community awareness and provide ground-level support to ARC applicants and other key stakeholder groups.  </a:t>
            </a:r>
            <a:endParaRPr lang="en-US" dirty="0">
              <a:ea typeface="Calibri"/>
              <a:cs typeface="Calibri"/>
            </a:endParaRPr>
          </a:p>
          <a:p>
            <a:endParaRPr lang="en-US" dirty="0"/>
          </a:p>
          <a:p>
            <a:r>
              <a:rPr lang="en-US" dirty="0"/>
              <a:t>The Commission itself provides framework and accounts for the administration, enabling the joint efforts of federal and state parties to take place in coordination with one another.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DBB5BD6-5F5F-8F4D-8967-B77D8A9A1710}" type="slidenum">
              <a:rPr lang="en-US" smtClean="0"/>
              <a:t>4</a:t>
            </a:fld>
            <a:endParaRPr lang="en-US"/>
          </a:p>
        </p:txBody>
      </p:sp>
    </p:spTree>
    <p:extLst>
      <p:ext uri="{BB962C8B-B14F-4D97-AF65-F5344CB8AC3E}">
        <p14:creationId xmlns:p14="http://schemas.microsoft.com/office/powerpoint/2010/main" val="4254968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6B193-68DA-8321-49EF-B8916F0FA6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CDDEF9-C0DC-5E07-1CFB-1FEE223D1D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531643-FE3B-FD1C-0688-6C07B3D58F74}"/>
              </a:ext>
            </a:extLst>
          </p:cNvPr>
          <p:cNvSpPr>
            <a:spLocks noGrp="1"/>
          </p:cNvSpPr>
          <p:nvPr>
            <p:ph type="body" idx="1"/>
          </p:nvPr>
        </p:nvSpPr>
        <p:spPr/>
        <p:txBody>
          <a:bodyPr/>
          <a:lstStyle/>
          <a:p>
            <a:r>
              <a:rPr lang="en-US">
                <a:cs typeface="Calibri"/>
              </a:rPr>
              <a:t>Lexi:</a:t>
            </a:r>
            <a:endParaRPr lang="en-US"/>
          </a:p>
          <a:p>
            <a:endParaRPr lang="en-US">
              <a:cs typeface="Calibri"/>
            </a:endParaRPr>
          </a:p>
          <a:p>
            <a:r>
              <a:rPr lang="en-US">
                <a:cs typeface="Calibri"/>
              </a:rPr>
              <a:t>To give you an idea of what Appalachia was facing in the 1960's as well as the progress that has been made since ARDA came into effect, we have here two maps that illustrate the level of distress the Region was experiencing, both then and now (or at least up to very recently).  The counties in red are those that have been deemed "high-poverty counties" according to the US Census Bureau, with poverty rates at least 1.5 times the US average.  </a:t>
            </a:r>
            <a:endParaRPr lang="en-US">
              <a:ea typeface="Calibri"/>
              <a:cs typeface="Calibri"/>
            </a:endParaRPr>
          </a:p>
          <a:p>
            <a:endParaRPr lang="en-US">
              <a:cs typeface="Calibri"/>
            </a:endParaRPr>
          </a:p>
          <a:p>
            <a:r>
              <a:rPr lang="en-US">
                <a:cs typeface="Calibri"/>
              </a:rPr>
              <a:t>It is no wonder that President Kennedy used his executive authority to take action, forming a commission to evaluate the needs and challenges of Appalachia and to use those findings to develop a strategic and comprehensive plan for economic remediation.  It is also no wonder why ARDA remains in effect today.</a:t>
            </a:r>
            <a:endParaRPr lang="en-US">
              <a:ea typeface="Calibri"/>
              <a:cs typeface="Calibri"/>
            </a:endParaRPr>
          </a:p>
          <a:p>
            <a:endParaRPr lang="en-US">
              <a:cs typeface="Calibri"/>
            </a:endParaRPr>
          </a:p>
          <a:p>
            <a:r>
              <a:rPr lang="en-US">
                <a:cs typeface="Calibri"/>
              </a:rPr>
              <a:t>For, as you can see, despite having made great strides to alleviate the economic hardship faced by the Region's most impoverished communities, we still have a ways to go.</a:t>
            </a:r>
            <a:endParaRPr lang="en-US">
              <a:ea typeface="Calibri"/>
              <a:cs typeface="Calibri"/>
            </a:endParaRPr>
          </a:p>
        </p:txBody>
      </p:sp>
      <p:sp>
        <p:nvSpPr>
          <p:cNvPr id="4" name="Slide Number Placeholder 3">
            <a:extLst>
              <a:ext uri="{FF2B5EF4-FFF2-40B4-BE49-F238E27FC236}">
                <a16:creationId xmlns:a16="http://schemas.microsoft.com/office/drawing/2014/main" id="{9FB3814D-5828-2408-7743-4E763D08F92A}"/>
              </a:ext>
            </a:extLst>
          </p:cNvPr>
          <p:cNvSpPr>
            <a:spLocks noGrp="1"/>
          </p:cNvSpPr>
          <p:nvPr>
            <p:ph type="sldNum" sz="quarter" idx="5"/>
          </p:nvPr>
        </p:nvSpPr>
        <p:spPr/>
        <p:txBody>
          <a:bodyPr/>
          <a:lstStyle/>
          <a:p>
            <a:fld id="{5DBB5BD6-5F5F-8F4D-8967-B77D8A9A1710}" type="slidenum">
              <a:rPr lang="en-US" smtClean="0"/>
              <a:t>5</a:t>
            </a:fld>
            <a:endParaRPr lang="en-US"/>
          </a:p>
        </p:txBody>
      </p:sp>
    </p:spTree>
    <p:extLst>
      <p:ext uri="{BB962C8B-B14F-4D97-AF65-F5344CB8AC3E}">
        <p14:creationId xmlns:p14="http://schemas.microsoft.com/office/powerpoint/2010/main" val="2219965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similar image can be seen here.  </a:t>
            </a:r>
            <a:br>
              <a:rPr lang="en-US" dirty="0">
                <a:cs typeface="+mn-lt"/>
              </a:rPr>
            </a:br>
            <a:br>
              <a:rPr lang="en-US" dirty="0">
                <a:cs typeface="+mn-lt"/>
              </a:rPr>
            </a:br>
            <a:r>
              <a:rPr lang="en-US" dirty="0"/>
              <a:t>So this is according to ARC's own Economic Classification System, which analyzes three-year average unemployment rates, per capita market income and poverty rates to determine county status designation – according to these metrics, only 77 counties were designated as distressed in FY 2025 - this is the lowest level recorded in the 19 years of ARC’s index system.  </a:t>
            </a:r>
          </a:p>
          <a:p>
            <a:endParaRPr lang="en-US"/>
          </a:p>
          <a:p>
            <a:r>
              <a:rPr lang="en-US" dirty="0"/>
              <a:t>You’ll notice that there are other economic status indications noted here as well – these are significant, not only because they indicate county-level progress or change that takes place in the region from one year to the next but also because these designations determine the required match ratio for any project that receives grant funding. You’ll find much more on match rules and requirements on our website. </a:t>
            </a:r>
            <a:endParaRPr lang="en-US" dirty="0">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5DBB5BD6-5F5F-8F4D-8967-B77D8A9A1710}" type="slidenum">
              <a:rPr lang="en-US" smtClean="0"/>
              <a:t>6</a:t>
            </a:fld>
            <a:endParaRPr lang="en-US"/>
          </a:p>
        </p:txBody>
      </p:sp>
    </p:spTree>
    <p:extLst>
      <p:ext uri="{BB962C8B-B14F-4D97-AF65-F5344CB8AC3E}">
        <p14:creationId xmlns:p14="http://schemas.microsoft.com/office/powerpoint/2010/main" val="3951207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a typeface="Calibri"/>
                <a:cs typeface="Calibri"/>
              </a:rPr>
              <a:t>Lexi: </a:t>
            </a:r>
            <a:endParaRPr lang="en-US" b="1"/>
          </a:p>
          <a:p>
            <a:endParaRPr lang="en-US" b="1"/>
          </a:p>
          <a:p>
            <a:r>
              <a:rPr lang="en-US" b="1"/>
              <a:t>There are five core investment areas that ARC has identified through its strategic planning process as imperative to fulfilling its mission of helping Appalachia achieve economic growth and prosperity. Written out on the slide you can see each listed -</a:t>
            </a:r>
            <a:endParaRPr lang="en-US"/>
          </a:p>
          <a:p>
            <a:endParaRPr lang="en-US" b="1"/>
          </a:p>
          <a:p>
            <a:r>
              <a:rPr lang="en-US" b="1"/>
              <a:t>An understanding of ARC's strategic goals is significant, not only for those looking to learn more about ARC, but also for those looking to receive project funding as we ask prospective applicants to clearly identify the ARC goal their project serves to advance.  Let's go through these goals in just a little more detail - </a:t>
            </a:r>
            <a:endParaRPr lang="en-US"/>
          </a:p>
        </p:txBody>
      </p:sp>
      <p:sp>
        <p:nvSpPr>
          <p:cNvPr id="4" name="Slide Number Placeholder 3"/>
          <p:cNvSpPr>
            <a:spLocks noGrp="1"/>
          </p:cNvSpPr>
          <p:nvPr>
            <p:ph type="sldNum" sz="quarter" idx="5"/>
          </p:nvPr>
        </p:nvSpPr>
        <p:spPr/>
        <p:txBody>
          <a:bodyPr/>
          <a:lstStyle/>
          <a:p>
            <a:fld id="{5DBB5BD6-5F5F-8F4D-8967-B77D8A9A1710}" type="slidenum">
              <a:rPr lang="en-US" smtClean="0"/>
              <a:t>7</a:t>
            </a:fld>
            <a:endParaRPr lang="en-US"/>
          </a:p>
        </p:txBody>
      </p:sp>
    </p:spTree>
    <p:extLst>
      <p:ext uri="{BB962C8B-B14F-4D97-AF65-F5344CB8AC3E}">
        <p14:creationId xmlns:p14="http://schemas.microsoft.com/office/powerpoint/2010/main" val="466279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Laura:</a:t>
            </a:r>
            <a:endParaRPr lang="en-US">
              <a:ea typeface="Calibri"/>
              <a:cs typeface="Calibri"/>
            </a:endParaRPr>
          </a:p>
          <a:p>
            <a:endParaRPr lang="en-US">
              <a:cs typeface="Calibri"/>
            </a:endParaRPr>
          </a:p>
          <a:p>
            <a:r>
              <a:rPr lang="en-US">
                <a:cs typeface="Calibri"/>
              </a:rPr>
              <a:t>The first goal of ARC's current strategic plan is "Building Appalachian Businesses." </a:t>
            </a:r>
            <a:endParaRPr lang="en-US">
              <a:ea typeface="Calibri"/>
              <a:cs typeface="Calibri"/>
            </a:endParaRPr>
          </a:p>
          <a:p>
            <a:endParaRPr lang="en-US">
              <a:cs typeface="Calibri"/>
            </a:endParaRPr>
          </a:p>
          <a:p>
            <a:r>
              <a:rPr lang="en-US"/>
              <a:t>The presence and success of small businesses have a </a:t>
            </a:r>
            <a:r>
              <a:rPr lang="en-US" b="1"/>
              <a:t>huge</a:t>
            </a:r>
            <a:r>
              <a:rPr lang="en-US"/>
              <a:t> impact on local, regional, and indeed, national economies.  In fact, the Small Business Association (SBA) reported that, in the US, small businesses "create two-thirds of net new jobs" and "account for 44 percent of U.S. economic activity". </a:t>
            </a:r>
            <a:r>
              <a:rPr lang="en-US" i="1"/>
              <a:t>(Jan. 2019 https://advocacy.sba.gov/2019/01/30/small-businesses-generate-44-percent-of-u-s-economic-activity/)</a:t>
            </a:r>
            <a:endParaRPr lang="en-US"/>
          </a:p>
          <a:p>
            <a:endParaRPr lang="en-US"/>
          </a:p>
          <a:p>
            <a:r>
              <a:rPr lang="en-US"/>
              <a:t>In</a:t>
            </a:r>
            <a:r>
              <a:rPr lang="en-US">
                <a:cs typeface="Calibri"/>
              </a:rPr>
              <a:t> Appalachia, entrepreneurship/business ownership also resonates with the strong, independent, and creative spirit that characterizes the residents within, increasing the relevance and significance of targeted investments in this space. </a:t>
            </a:r>
            <a:endParaRPr lang="en-US">
              <a:ea typeface="Calibri"/>
              <a:cs typeface="Calibri"/>
            </a:endParaRPr>
          </a:p>
        </p:txBody>
      </p:sp>
      <p:sp>
        <p:nvSpPr>
          <p:cNvPr id="4" name="Slide Number Placeholder 3"/>
          <p:cNvSpPr>
            <a:spLocks noGrp="1"/>
          </p:cNvSpPr>
          <p:nvPr>
            <p:ph type="sldNum" sz="quarter" idx="5"/>
          </p:nvPr>
        </p:nvSpPr>
        <p:spPr/>
        <p:txBody>
          <a:bodyPr/>
          <a:lstStyle/>
          <a:p>
            <a:fld id="{5DBB5BD6-5F5F-8F4D-8967-B77D8A9A1710}" type="slidenum">
              <a:rPr lang="en-US" smtClean="0"/>
              <a:t>8</a:t>
            </a:fld>
            <a:endParaRPr lang="en-US"/>
          </a:p>
        </p:txBody>
      </p:sp>
    </p:spTree>
    <p:extLst>
      <p:ext uri="{BB962C8B-B14F-4D97-AF65-F5344CB8AC3E}">
        <p14:creationId xmlns:p14="http://schemas.microsoft.com/office/powerpoint/2010/main" val="4070466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Lexi:</a:t>
            </a:r>
          </a:p>
          <a:p>
            <a:endParaRPr lang="en-US"/>
          </a:p>
          <a:p>
            <a:r>
              <a:rPr lang="en-US"/>
              <a:t>The second goal of ARC's strategic plan is "Building Appalachia's Workforce Ecosystems." This goal is predicated on a belief that economic vitality is dependent on investments in human infrastructure that address all aspects work ability and opportunity  – building networks, acquiring skills and education, having access to support systems. Gone are the days when education and skill development were thought to be enough – a whole systems approach to developing and maintaining an active and competitive workforce provides the basis for ARC's 2nd strategic goal.  </a:t>
            </a:r>
            <a:endParaRPr lang="en-US">
              <a:ea typeface="Calibri"/>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DBB5BD6-5F5F-8F4D-8967-B77D8A9A1710}" type="slidenum">
              <a:rPr lang="en-US" smtClean="0"/>
              <a:t>9</a:t>
            </a:fld>
            <a:endParaRPr lang="en-US"/>
          </a:p>
        </p:txBody>
      </p:sp>
    </p:spTree>
    <p:extLst>
      <p:ext uri="{BB962C8B-B14F-4D97-AF65-F5344CB8AC3E}">
        <p14:creationId xmlns:p14="http://schemas.microsoft.com/office/powerpoint/2010/main" val="31264311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2.sv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25.png"/></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12.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26.png"/><Relationship Id="rId4" Type="http://schemas.openxmlformats.org/officeDocument/2006/relationships/image" Target="../media/image12.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26.png"/><Relationship Id="rId4" Type="http://schemas.openxmlformats.org/officeDocument/2006/relationships/image" Target="../media/image12.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26.png"/><Relationship Id="rId4" Type="http://schemas.openxmlformats.org/officeDocument/2006/relationships/image" Target="../media/image12.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6.png"/><Relationship Id="rId4" Type="http://schemas.openxmlformats.org/officeDocument/2006/relationships/image" Target="../media/image12.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26.png"/><Relationship Id="rId4" Type="http://schemas.openxmlformats.org/officeDocument/2006/relationships/image" Target="../media/image12.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26.png"/><Relationship Id="rId4" Type="http://schemas.openxmlformats.org/officeDocument/2006/relationships/image" Target="../media/image12.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26.png"/><Relationship Id="rId4" Type="http://schemas.openxmlformats.org/officeDocument/2006/relationships/image" Target="../media/image12.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pn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pn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v1">
    <p:spTree>
      <p:nvGrpSpPr>
        <p:cNvPr id="1" name=""/>
        <p:cNvGrpSpPr/>
        <p:nvPr/>
      </p:nvGrpSpPr>
      <p:grpSpPr>
        <a:xfrm>
          <a:off x="0" y="0"/>
          <a:ext cx="0" cy="0"/>
          <a:chOff x="0" y="0"/>
          <a:chExt cx="0" cy="0"/>
        </a:xfrm>
      </p:grpSpPr>
      <p:pic>
        <p:nvPicPr>
          <p:cNvPr id="12" name="Picture 11" descr="A picture containing bird&#10;&#10;Description automatically generated">
            <a:extLst>
              <a:ext uri="{FF2B5EF4-FFF2-40B4-BE49-F238E27FC236}">
                <a16:creationId xmlns:a16="http://schemas.microsoft.com/office/drawing/2014/main" id="{AE0A5900-7F6D-4940-87B1-E21B2FB2153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3796"/>
          <a:stretch/>
        </p:blipFill>
        <p:spPr>
          <a:xfrm>
            <a:off x="4473844" y="3811766"/>
            <a:ext cx="7488032" cy="2819399"/>
          </a:xfrm>
          <a:prstGeom prst="rect">
            <a:avLst/>
          </a:prstGeom>
        </p:spPr>
      </p:pic>
      <p:sp>
        <p:nvSpPr>
          <p:cNvPr id="22" name="Text Placeholder 21">
            <a:extLst>
              <a:ext uri="{FF2B5EF4-FFF2-40B4-BE49-F238E27FC236}">
                <a16:creationId xmlns:a16="http://schemas.microsoft.com/office/drawing/2014/main" id="{BE11F4ED-9288-6741-AFC6-ABA0AE40B511}"/>
              </a:ext>
            </a:extLst>
          </p:cNvPr>
          <p:cNvSpPr>
            <a:spLocks noGrp="1"/>
          </p:cNvSpPr>
          <p:nvPr>
            <p:ph type="body" sz="quarter" idx="10" hasCustomPrompt="1"/>
          </p:nvPr>
        </p:nvSpPr>
        <p:spPr>
          <a:xfrm>
            <a:off x="4953000" y="4495800"/>
            <a:ext cx="4876800" cy="381000"/>
          </a:xfrm>
        </p:spPr>
        <p:txBody>
          <a:bodyPr>
            <a:normAutofit/>
          </a:bodyPr>
          <a:lstStyle>
            <a:lvl1pPr>
              <a:defRPr sz="1600" b="0" i="0">
                <a:solidFill>
                  <a:schemeClr val="bg1"/>
                </a:solidFill>
                <a:latin typeface="Montserrat" pitchFamily="2" charset="77"/>
              </a:defRPr>
            </a:lvl1pPr>
          </a:lstStyle>
          <a:p>
            <a:pPr lvl="0"/>
            <a:r>
              <a:rPr lang="en-US"/>
              <a:t>Month xx, 2020</a:t>
            </a:r>
          </a:p>
        </p:txBody>
      </p:sp>
      <p:sp>
        <p:nvSpPr>
          <p:cNvPr id="17" name="Holder 2">
            <a:extLst>
              <a:ext uri="{FF2B5EF4-FFF2-40B4-BE49-F238E27FC236}">
                <a16:creationId xmlns:a16="http://schemas.microsoft.com/office/drawing/2014/main" id="{47297CCA-8861-944A-9E49-98EE2B926D0C}"/>
              </a:ext>
            </a:extLst>
          </p:cNvPr>
          <p:cNvSpPr>
            <a:spLocks noGrp="1"/>
          </p:cNvSpPr>
          <p:nvPr>
            <p:ph type="title" hasCustomPrompt="1"/>
          </p:nvPr>
        </p:nvSpPr>
        <p:spPr>
          <a:xfrm>
            <a:off x="4953000" y="4953000"/>
            <a:ext cx="6705600" cy="1447800"/>
          </a:xfrm>
          <a:prstGeom prst="rect">
            <a:avLst/>
          </a:prstGeom>
        </p:spPr>
        <p:txBody>
          <a:bodyPr lIns="0" tIns="0" rIns="0" bIns="0"/>
          <a:lstStyle>
            <a:lvl1pPr algn="l">
              <a:defRPr sz="3200" b="0" i="0">
                <a:solidFill>
                  <a:schemeClr val="bg1"/>
                </a:solidFill>
                <a:latin typeface="DM Serif Display" pitchFamily="2" charset="0"/>
                <a:cs typeface="DM Serif Display" pitchFamily="2" charset="0"/>
              </a:defRPr>
            </a:lvl1pPr>
          </a:lstStyle>
          <a:p>
            <a:r>
              <a:rPr lang="en-US"/>
              <a:t>This is a title slide and your title goes right here</a:t>
            </a:r>
            <a:endParaRPr/>
          </a:p>
        </p:txBody>
      </p:sp>
      <p:pic>
        <p:nvPicPr>
          <p:cNvPr id="8" name="object 3">
            <a:extLst>
              <a:ext uri="{FF2B5EF4-FFF2-40B4-BE49-F238E27FC236}">
                <a16:creationId xmlns:a16="http://schemas.microsoft.com/office/drawing/2014/main" id="{1A4781A3-AAF2-8948-BF3F-D049571D04F4}"/>
              </a:ext>
            </a:extLst>
          </p:cNvPr>
          <p:cNvPicPr/>
          <p:nvPr userDrawn="1"/>
        </p:nvPicPr>
        <p:blipFill>
          <a:blip r:embed="rId3" cstate="print"/>
          <a:stretch>
            <a:fillRect/>
          </a:stretch>
        </p:blipFill>
        <p:spPr>
          <a:xfrm>
            <a:off x="457183" y="1272803"/>
            <a:ext cx="611896" cy="315215"/>
          </a:xfrm>
          <a:prstGeom prst="rect">
            <a:avLst/>
          </a:prstGeom>
        </p:spPr>
      </p:pic>
      <p:pic>
        <p:nvPicPr>
          <p:cNvPr id="15" name="Graphic 14">
            <a:extLst>
              <a:ext uri="{FF2B5EF4-FFF2-40B4-BE49-F238E27FC236}">
                <a16:creationId xmlns:a16="http://schemas.microsoft.com/office/drawing/2014/main" id="{D4B706B9-8C73-4294-AE05-F32512F14A4C}"/>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1177"/>
          <a:stretch/>
        </p:blipFill>
        <p:spPr>
          <a:xfrm>
            <a:off x="457200" y="381000"/>
            <a:ext cx="933022" cy="762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pic>
        <p:nvPicPr>
          <p:cNvPr id="22" name="Picture 21" descr="A picture containing bird&#10;&#10;Description automatically generated">
            <a:extLst>
              <a:ext uri="{FF2B5EF4-FFF2-40B4-BE49-F238E27FC236}">
                <a16:creationId xmlns:a16="http://schemas.microsoft.com/office/drawing/2014/main" id="{1C527DF4-4220-6C4D-A077-5C9D78FAB9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34950" y="228600"/>
            <a:ext cx="11722100" cy="6400800"/>
          </a:xfrm>
          <a:prstGeom prst="rect">
            <a:avLst/>
          </a:prstGeom>
        </p:spPr>
      </p:pic>
      <p:sp>
        <p:nvSpPr>
          <p:cNvPr id="28" name="Text Placeholder 4">
            <a:extLst>
              <a:ext uri="{FF2B5EF4-FFF2-40B4-BE49-F238E27FC236}">
                <a16:creationId xmlns:a16="http://schemas.microsoft.com/office/drawing/2014/main" id="{49B2CE50-4192-B246-8629-4E9E596C54F7}"/>
              </a:ext>
            </a:extLst>
          </p:cNvPr>
          <p:cNvSpPr>
            <a:spLocks noGrp="1"/>
          </p:cNvSpPr>
          <p:nvPr>
            <p:ph type="body" sz="quarter" idx="11" hasCustomPrompt="1"/>
          </p:nvPr>
        </p:nvSpPr>
        <p:spPr>
          <a:xfrm>
            <a:off x="2099404" y="2080374"/>
            <a:ext cx="3976687" cy="574041"/>
          </a:xfrm>
        </p:spPr>
        <p:txBody>
          <a:bodyPr>
            <a:normAutofit/>
          </a:bodyPr>
          <a:lstStyle>
            <a:lvl1pPr>
              <a:defRPr sz="1100" b="0" i="0">
                <a:solidFill>
                  <a:schemeClr val="bg1"/>
                </a:solidFill>
                <a:latin typeface="Montserrat" pitchFamily="2" charset="77"/>
              </a:defRPr>
            </a:lvl1pPr>
          </a:lstStyle>
          <a:p>
            <a:pPr lvl="0"/>
            <a:r>
              <a:rPr lang="en-US"/>
              <a:t>Item 1</a:t>
            </a:r>
          </a:p>
        </p:txBody>
      </p:sp>
      <p:sp>
        <p:nvSpPr>
          <p:cNvPr id="29" name="Text Placeholder 4">
            <a:extLst>
              <a:ext uri="{FF2B5EF4-FFF2-40B4-BE49-F238E27FC236}">
                <a16:creationId xmlns:a16="http://schemas.microsoft.com/office/drawing/2014/main" id="{34D65EFA-12E1-6640-81A7-122B3A3984FB}"/>
              </a:ext>
            </a:extLst>
          </p:cNvPr>
          <p:cNvSpPr>
            <a:spLocks noGrp="1"/>
          </p:cNvSpPr>
          <p:nvPr>
            <p:ph type="body" sz="quarter" idx="12" hasCustomPrompt="1"/>
          </p:nvPr>
        </p:nvSpPr>
        <p:spPr>
          <a:xfrm>
            <a:off x="2096065" y="2886014"/>
            <a:ext cx="3976687" cy="574041"/>
          </a:xfrm>
        </p:spPr>
        <p:txBody>
          <a:bodyPr>
            <a:normAutofit/>
          </a:bodyPr>
          <a:lstStyle>
            <a:lvl1pPr>
              <a:defRPr sz="1100" b="0" i="0">
                <a:solidFill>
                  <a:schemeClr val="bg1"/>
                </a:solidFill>
                <a:latin typeface="Montserrat" pitchFamily="2" charset="77"/>
              </a:defRPr>
            </a:lvl1pPr>
          </a:lstStyle>
          <a:p>
            <a:pPr lvl="0"/>
            <a:r>
              <a:rPr lang="en-US"/>
              <a:t>Item 2</a:t>
            </a:r>
          </a:p>
        </p:txBody>
      </p:sp>
      <p:sp>
        <p:nvSpPr>
          <p:cNvPr id="34" name="Text Placeholder 4">
            <a:extLst>
              <a:ext uri="{FF2B5EF4-FFF2-40B4-BE49-F238E27FC236}">
                <a16:creationId xmlns:a16="http://schemas.microsoft.com/office/drawing/2014/main" id="{F1D1BB53-57B2-1A49-8E9C-3E3BD7752F9D}"/>
              </a:ext>
            </a:extLst>
          </p:cNvPr>
          <p:cNvSpPr>
            <a:spLocks noGrp="1"/>
          </p:cNvSpPr>
          <p:nvPr>
            <p:ph type="body" sz="quarter" idx="13" hasCustomPrompt="1"/>
          </p:nvPr>
        </p:nvSpPr>
        <p:spPr>
          <a:xfrm>
            <a:off x="2096064" y="3691654"/>
            <a:ext cx="3976687" cy="574041"/>
          </a:xfrm>
        </p:spPr>
        <p:txBody>
          <a:bodyPr>
            <a:normAutofit/>
          </a:bodyPr>
          <a:lstStyle>
            <a:lvl1pPr>
              <a:defRPr sz="1100" b="0" i="0">
                <a:solidFill>
                  <a:schemeClr val="bg1"/>
                </a:solidFill>
                <a:latin typeface="Montserrat" pitchFamily="2" charset="77"/>
              </a:defRPr>
            </a:lvl1pPr>
          </a:lstStyle>
          <a:p>
            <a:pPr lvl="0"/>
            <a:r>
              <a:rPr lang="en-US"/>
              <a:t>Item 3</a:t>
            </a:r>
          </a:p>
        </p:txBody>
      </p:sp>
      <p:sp>
        <p:nvSpPr>
          <p:cNvPr id="35" name="Text Placeholder 4">
            <a:extLst>
              <a:ext uri="{FF2B5EF4-FFF2-40B4-BE49-F238E27FC236}">
                <a16:creationId xmlns:a16="http://schemas.microsoft.com/office/drawing/2014/main" id="{7C8EAA91-6129-8847-8EC5-CF8A1692AA17}"/>
              </a:ext>
            </a:extLst>
          </p:cNvPr>
          <p:cNvSpPr>
            <a:spLocks noGrp="1"/>
          </p:cNvSpPr>
          <p:nvPr>
            <p:ph type="body" sz="quarter" idx="14" hasCustomPrompt="1"/>
          </p:nvPr>
        </p:nvSpPr>
        <p:spPr>
          <a:xfrm>
            <a:off x="2102743" y="4497294"/>
            <a:ext cx="3976687" cy="574041"/>
          </a:xfrm>
        </p:spPr>
        <p:txBody>
          <a:bodyPr>
            <a:normAutofit/>
          </a:bodyPr>
          <a:lstStyle>
            <a:lvl1pPr>
              <a:defRPr sz="1100" b="0" i="0">
                <a:solidFill>
                  <a:schemeClr val="bg1"/>
                </a:solidFill>
                <a:latin typeface="Montserrat" pitchFamily="2" charset="77"/>
              </a:defRPr>
            </a:lvl1pPr>
          </a:lstStyle>
          <a:p>
            <a:pPr lvl="0"/>
            <a:r>
              <a:rPr lang="en-US"/>
              <a:t>Item 4</a:t>
            </a:r>
          </a:p>
        </p:txBody>
      </p:sp>
      <p:sp>
        <p:nvSpPr>
          <p:cNvPr id="36" name="Holder 6">
            <a:extLst>
              <a:ext uri="{FF2B5EF4-FFF2-40B4-BE49-F238E27FC236}">
                <a16:creationId xmlns:a16="http://schemas.microsoft.com/office/drawing/2014/main" id="{7F68EE9D-A2AC-F54F-ACB3-7D5AA7105435}"/>
              </a:ext>
            </a:extLst>
          </p:cNvPr>
          <p:cNvSpPr>
            <a:spLocks noGrp="1"/>
          </p:cNvSpPr>
          <p:nvPr>
            <p:ph type="sldNum" sz="quarter" idx="7"/>
          </p:nvPr>
        </p:nvSpPr>
        <p:spPr>
          <a:xfrm>
            <a:off x="11582400" y="6516538"/>
            <a:ext cx="513080" cy="215444"/>
          </a:xfrm>
          <a:prstGeom prst="rect">
            <a:avLst/>
          </a:prstGeom>
        </p:spPr>
        <p:txBody>
          <a:bodyPr wrap="square" lIns="0" tIns="0" rIns="0" bIns="0">
            <a:spAutoFit/>
          </a:bodyPr>
          <a:lstStyle>
            <a:lvl1pPr algn="r">
              <a:defRPr sz="1400" b="0" i="0">
                <a:solidFill>
                  <a:schemeClr val="bg1"/>
                </a:solidFill>
                <a:latin typeface="DM Sans Medium" pitchFamily="2" charset="77"/>
                <a:cs typeface="DM Sans Medium" pitchFamily="2" charset="77"/>
              </a:defRPr>
            </a:lvl1pPr>
          </a:lstStyle>
          <a:p>
            <a:pPr marL="38100">
              <a:spcBef>
                <a:spcPts val="204"/>
              </a:spcBef>
            </a:pPr>
            <a:fld id="{81D60167-4931-47E6-BA6A-407CBD079E47}" type="slidenum">
              <a:rPr lang="en-US" spc="110" smtClean="0"/>
              <a:pPr marL="38100">
                <a:spcBef>
                  <a:spcPts val="204"/>
                </a:spcBef>
              </a:pPr>
              <a:t>‹#›</a:t>
            </a:fld>
            <a:endParaRPr lang="en-US" spc="110"/>
          </a:p>
        </p:txBody>
      </p:sp>
      <p:sp>
        <p:nvSpPr>
          <p:cNvPr id="38" name="Text Placeholder 4">
            <a:extLst>
              <a:ext uri="{FF2B5EF4-FFF2-40B4-BE49-F238E27FC236}">
                <a16:creationId xmlns:a16="http://schemas.microsoft.com/office/drawing/2014/main" id="{90308FD8-7A20-6743-A8CC-E78AC413898B}"/>
              </a:ext>
            </a:extLst>
          </p:cNvPr>
          <p:cNvSpPr>
            <a:spLocks noGrp="1"/>
          </p:cNvSpPr>
          <p:nvPr>
            <p:ph type="body" sz="quarter" idx="20" hasCustomPrompt="1"/>
          </p:nvPr>
        </p:nvSpPr>
        <p:spPr>
          <a:xfrm>
            <a:off x="7010400" y="2080374"/>
            <a:ext cx="3976687" cy="574041"/>
          </a:xfrm>
        </p:spPr>
        <p:txBody>
          <a:bodyPr>
            <a:normAutofit/>
          </a:bodyPr>
          <a:lstStyle>
            <a:lvl1pPr>
              <a:defRPr sz="1100" b="0" i="0">
                <a:solidFill>
                  <a:schemeClr val="bg1"/>
                </a:solidFill>
                <a:latin typeface="Montserrat" pitchFamily="2" charset="77"/>
              </a:defRPr>
            </a:lvl1pPr>
          </a:lstStyle>
          <a:p>
            <a:pPr lvl="0"/>
            <a:r>
              <a:rPr lang="en-US"/>
              <a:t>Item 5</a:t>
            </a:r>
          </a:p>
        </p:txBody>
      </p:sp>
      <p:sp>
        <p:nvSpPr>
          <p:cNvPr id="39" name="Text Placeholder 4">
            <a:extLst>
              <a:ext uri="{FF2B5EF4-FFF2-40B4-BE49-F238E27FC236}">
                <a16:creationId xmlns:a16="http://schemas.microsoft.com/office/drawing/2014/main" id="{613F7D93-6E76-B745-BE10-3B27DC7AD852}"/>
              </a:ext>
            </a:extLst>
          </p:cNvPr>
          <p:cNvSpPr>
            <a:spLocks noGrp="1"/>
          </p:cNvSpPr>
          <p:nvPr>
            <p:ph type="body" sz="quarter" idx="21" hasCustomPrompt="1"/>
          </p:nvPr>
        </p:nvSpPr>
        <p:spPr>
          <a:xfrm>
            <a:off x="7007061" y="2886014"/>
            <a:ext cx="3976687" cy="574041"/>
          </a:xfrm>
        </p:spPr>
        <p:txBody>
          <a:bodyPr>
            <a:normAutofit/>
          </a:bodyPr>
          <a:lstStyle>
            <a:lvl1pPr>
              <a:defRPr sz="1100" b="0" i="0">
                <a:solidFill>
                  <a:schemeClr val="bg1"/>
                </a:solidFill>
                <a:latin typeface="Montserrat" pitchFamily="2" charset="77"/>
              </a:defRPr>
            </a:lvl1pPr>
          </a:lstStyle>
          <a:p>
            <a:pPr lvl="0"/>
            <a:r>
              <a:rPr lang="en-US"/>
              <a:t>Item 6</a:t>
            </a:r>
          </a:p>
        </p:txBody>
      </p:sp>
      <p:sp>
        <p:nvSpPr>
          <p:cNvPr id="40" name="Text Placeholder 4">
            <a:extLst>
              <a:ext uri="{FF2B5EF4-FFF2-40B4-BE49-F238E27FC236}">
                <a16:creationId xmlns:a16="http://schemas.microsoft.com/office/drawing/2014/main" id="{FC510768-A0E9-1547-ADC8-A9B45EE90CED}"/>
              </a:ext>
            </a:extLst>
          </p:cNvPr>
          <p:cNvSpPr>
            <a:spLocks noGrp="1"/>
          </p:cNvSpPr>
          <p:nvPr>
            <p:ph type="body" sz="quarter" idx="22" hasCustomPrompt="1"/>
          </p:nvPr>
        </p:nvSpPr>
        <p:spPr>
          <a:xfrm>
            <a:off x="7007060" y="3691654"/>
            <a:ext cx="3976687" cy="574041"/>
          </a:xfrm>
        </p:spPr>
        <p:txBody>
          <a:bodyPr>
            <a:normAutofit/>
          </a:bodyPr>
          <a:lstStyle>
            <a:lvl1pPr>
              <a:defRPr sz="1100" b="0" i="0">
                <a:solidFill>
                  <a:schemeClr val="bg1"/>
                </a:solidFill>
                <a:latin typeface="Montserrat" pitchFamily="2" charset="77"/>
              </a:defRPr>
            </a:lvl1pPr>
          </a:lstStyle>
          <a:p>
            <a:pPr lvl="0"/>
            <a:r>
              <a:rPr lang="en-US"/>
              <a:t>Item 7</a:t>
            </a:r>
          </a:p>
        </p:txBody>
      </p:sp>
      <p:sp>
        <p:nvSpPr>
          <p:cNvPr id="41" name="Text Placeholder 4">
            <a:extLst>
              <a:ext uri="{FF2B5EF4-FFF2-40B4-BE49-F238E27FC236}">
                <a16:creationId xmlns:a16="http://schemas.microsoft.com/office/drawing/2014/main" id="{C9C5AE87-2777-854F-A501-4B3E210DF328}"/>
              </a:ext>
            </a:extLst>
          </p:cNvPr>
          <p:cNvSpPr>
            <a:spLocks noGrp="1"/>
          </p:cNvSpPr>
          <p:nvPr>
            <p:ph type="body" sz="quarter" idx="23" hasCustomPrompt="1"/>
          </p:nvPr>
        </p:nvSpPr>
        <p:spPr>
          <a:xfrm>
            <a:off x="7013739" y="4497294"/>
            <a:ext cx="3976687" cy="574041"/>
          </a:xfrm>
        </p:spPr>
        <p:txBody>
          <a:bodyPr>
            <a:normAutofit/>
          </a:bodyPr>
          <a:lstStyle>
            <a:lvl1pPr>
              <a:defRPr sz="1100" b="0" i="0">
                <a:solidFill>
                  <a:schemeClr val="bg1"/>
                </a:solidFill>
                <a:latin typeface="Montserrat" pitchFamily="2" charset="77"/>
              </a:defRPr>
            </a:lvl1pPr>
          </a:lstStyle>
          <a:p>
            <a:pPr lvl="0"/>
            <a:r>
              <a:rPr lang="en-US"/>
              <a:t>Item 8</a:t>
            </a:r>
          </a:p>
        </p:txBody>
      </p:sp>
      <p:sp>
        <p:nvSpPr>
          <p:cNvPr id="43" name="Text Placeholder 11">
            <a:extLst>
              <a:ext uri="{FF2B5EF4-FFF2-40B4-BE49-F238E27FC236}">
                <a16:creationId xmlns:a16="http://schemas.microsoft.com/office/drawing/2014/main" id="{A910A309-A5E0-2241-8262-BDABA2DAE080}"/>
              </a:ext>
            </a:extLst>
          </p:cNvPr>
          <p:cNvSpPr>
            <a:spLocks noGrp="1"/>
          </p:cNvSpPr>
          <p:nvPr>
            <p:ph type="body" sz="quarter" idx="25" hasCustomPrompt="1"/>
          </p:nvPr>
        </p:nvSpPr>
        <p:spPr>
          <a:xfrm>
            <a:off x="1555976" y="914399"/>
            <a:ext cx="5791200" cy="647355"/>
          </a:xfrm>
        </p:spPr>
        <p:txBody>
          <a:bodyPr>
            <a:normAutofit/>
          </a:bodyPr>
          <a:lstStyle>
            <a:lvl1pPr>
              <a:defRPr sz="3600" b="0" i="0">
                <a:solidFill>
                  <a:schemeClr val="bg1"/>
                </a:solidFill>
                <a:latin typeface="DM Serif Display" pitchFamily="2" charset="0"/>
              </a:defRPr>
            </a:lvl1pPr>
          </a:lstStyle>
          <a:p>
            <a:pPr lvl="0"/>
            <a:r>
              <a:rPr lang="en-US" sz="3600" b="0" i="0">
                <a:latin typeface="DM Serif Display" pitchFamily="2" charset="0"/>
              </a:rPr>
              <a:t>Agenda</a:t>
            </a:r>
            <a:endParaRPr lang="en-US"/>
          </a:p>
        </p:txBody>
      </p:sp>
      <p:sp>
        <p:nvSpPr>
          <p:cNvPr id="44" name="Holder 6">
            <a:extLst>
              <a:ext uri="{FF2B5EF4-FFF2-40B4-BE49-F238E27FC236}">
                <a16:creationId xmlns:a16="http://schemas.microsoft.com/office/drawing/2014/main" id="{4128A7F1-938C-DA4D-A2D1-03199C9948AC}"/>
              </a:ext>
            </a:extLst>
          </p:cNvPr>
          <p:cNvSpPr txBox="1">
            <a:spLocks/>
          </p:cNvSpPr>
          <p:nvPr userDrawn="1"/>
        </p:nvSpPr>
        <p:spPr>
          <a:xfrm>
            <a:off x="11582400" y="6516538"/>
            <a:ext cx="513080" cy="215444"/>
          </a:xfrm>
          <a:prstGeom prst="rect">
            <a:avLst/>
          </a:prstGeom>
        </p:spPr>
        <p:txBody>
          <a:bodyPr wrap="square" lIns="0" tIns="0" rIns="0" bIns="0">
            <a:spAutoFit/>
          </a:bodyPr>
          <a:lstStyle>
            <a:defPPr>
              <a:defRPr lang="en-US"/>
            </a:defPPr>
            <a:lvl1pPr marL="0" algn="r" defTabSz="914400" rtl="0" eaLnBrk="1" latinLnBrk="0" hangingPunct="1">
              <a:defRPr sz="1400" b="0" i="0" kern="1200">
                <a:solidFill>
                  <a:srgbClr val="397CBF"/>
                </a:solidFill>
                <a:latin typeface="DM Sans Medium" pitchFamily="2" charset="77"/>
                <a:ea typeface="+mn-ea"/>
                <a:cs typeface="DM Sans Medium"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204"/>
              </a:spcBef>
            </a:pPr>
            <a:fld id="{81D60167-4931-47E6-BA6A-407CBD079E47}" type="slidenum">
              <a:rPr lang="en-US" spc="110" smtClean="0">
                <a:solidFill>
                  <a:schemeClr val="bg1"/>
                </a:solidFill>
              </a:rPr>
              <a:pPr marL="38100">
                <a:spcBef>
                  <a:spcPts val="204"/>
                </a:spcBef>
              </a:pPr>
              <a:t>‹#›</a:t>
            </a:fld>
            <a:endParaRPr lang="en-US" spc="110">
              <a:solidFill>
                <a:schemeClr val="bg1"/>
              </a:solidFill>
            </a:endParaRPr>
          </a:p>
        </p:txBody>
      </p:sp>
      <p:sp>
        <p:nvSpPr>
          <p:cNvPr id="45" name="Text Placeholder 9">
            <a:extLst>
              <a:ext uri="{FF2B5EF4-FFF2-40B4-BE49-F238E27FC236}">
                <a16:creationId xmlns:a16="http://schemas.microsoft.com/office/drawing/2014/main" id="{022CAA9E-CFB7-0049-8AAA-804D1A012080}"/>
              </a:ext>
            </a:extLst>
          </p:cNvPr>
          <p:cNvSpPr>
            <a:spLocks noGrp="1"/>
          </p:cNvSpPr>
          <p:nvPr>
            <p:ph type="body" sz="quarter" idx="19" hasCustomPrompt="1"/>
          </p:nvPr>
        </p:nvSpPr>
        <p:spPr>
          <a:xfrm>
            <a:off x="1568726" y="2080373"/>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1</a:t>
            </a:r>
          </a:p>
        </p:txBody>
      </p:sp>
      <p:sp>
        <p:nvSpPr>
          <p:cNvPr id="46" name="Text Placeholder 9">
            <a:extLst>
              <a:ext uri="{FF2B5EF4-FFF2-40B4-BE49-F238E27FC236}">
                <a16:creationId xmlns:a16="http://schemas.microsoft.com/office/drawing/2014/main" id="{72C8E027-C013-7744-8732-649B5DC17474}"/>
              </a:ext>
            </a:extLst>
          </p:cNvPr>
          <p:cNvSpPr>
            <a:spLocks noGrp="1"/>
          </p:cNvSpPr>
          <p:nvPr>
            <p:ph type="body" sz="quarter" idx="26" hasCustomPrompt="1"/>
          </p:nvPr>
        </p:nvSpPr>
        <p:spPr>
          <a:xfrm>
            <a:off x="1568110" y="2886014"/>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2</a:t>
            </a:r>
          </a:p>
        </p:txBody>
      </p:sp>
      <p:sp>
        <p:nvSpPr>
          <p:cNvPr id="47" name="Text Placeholder 9">
            <a:extLst>
              <a:ext uri="{FF2B5EF4-FFF2-40B4-BE49-F238E27FC236}">
                <a16:creationId xmlns:a16="http://schemas.microsoft.com/office/drawing/2014/main" id="{CE875CEE-A36B-E142-9D36-30123CED148B}"/>
              </a:ext>
            </a:extLst>
          </p:cNvPr>
          <p:cNvSpPr>
            <a:spLocks noGrp="1"/>
          </p:cNvSpPr>
          <p:nvPr>
            <p:ph type="body" sz="quarter" idx="27" hasCustomPrompt="1"/>
          </p:nvPr>
        </p:nvSpPr>
        <p:spPr>
          <a:xfrm>
            <a:off x="1568110" y="3691654"/>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3</a:t>
            </a:r>
          </a:p>
        </p:txBody>
      </p:sp>
      <p:sp>
        <p:nvSpPr>
          <p:cNvPr id="48" name="Text Placeholder 9">
            <a:extLst>
              <a:ext uri="{FF2B5EF4-FFF2-40B4-BE49-F238E27FC236}">
                <a16:creationId xmlns:a16="http://schemas.microsoft.com/office/drawing/2014/main" id="{82A83E3C-29FA-C84D-868E-19B38B5C0502}"/>
              </a:ext>
            </a:extLst>
          </p:cNvPr>
          <p:cNvSpPr>
            <a:spLocks noGrp="1"/>
          </p:cNvSpPr>
          <p:nvPr>
            <p:ph type="body" sz="quarter" idx="28" hasCustomPrompt="1"/>
          </p:nvPr>
        </p:nvSpPr>
        <p:spPr>
          <a:xfrm>
            <a:off x="1568110" y="4497294"/>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4</a:t>
            </a:r>
          </a:p>
        </p:txBody>
      </p:sp>
      <p:sp>
        <p:nvSpPr>
          <p:cNvPr id="49" name="Text Placeholder 9">
            <a:extLst>
              <a:ext uri="{FF2B5EF4-FFF2-40B4-BE49-F238E27FC236}">
                <a16:creationId xmlns:a16="http://schemas.microsoft.com/office/drawing/2014/main" id="{97EF9AF6-A051-B944-92F9-12E3CE436584}"/>
              </a:ext>
            </a:extLst>
          </p:cNvPr>
          <p:cNvSpPr>
            <a:spLocks noGrp="1"/>
          </p:cNvSpPr>
          <p:nvPr>
            <p:ph type="body" sz="quarter" idx="29" hasCustomPrompt="1"/>
          </p:nvPr>
        </p:nvSpPr>
        <p:spPr>
          <a:xfrm>
            <a:off x="6473660" y="2080373"/>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5</a:t>
            </a:r>
          </a:p>
        </p:txBody>
      </p:sp>
      <p:sp>
        <p:nvSpPr>
          <p:cNvPr id="50" name="Text Placeholder 9">
            <a:extLst>
              <a:ext uri="{FF2B5EF4-FFF2-40B4-BE49-F238E27FC236}">
                <a16:creationId xmlns:a16="http://schemas.microsoft.com/office/drawing/2014/main" id="{909BACF2-13B0-9242-BEAA-CDECBAD04959}"/>
              </a:ext>
            </a:extLst>
          </p:cNvPr>
          <p:cNvSpPr>
            <a:spLocks noGrp="1"/>
          </p:cNvSpPr>
          <p:nvPr>
            <p:ph type="body" sz="quarter" idx="30" hasCustomPrompt="1"/>
          </p:nvPr>
        </p:nvSpPr>
        <p:spPr>
          <a:xfrm>
            <a:off x="6473044" y="2886014"/>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6</a:t>
            </a:r>
          </a:p>
        </p:txBody>
      </p:sp>
      <p:sp>
        <p:nvSpPr>
          <p:cNvPr id="51" name="Text Placeholder 9">
            <a:extLst>
              <a:ext uri="{FF2B5EF4-FFF2-40B4-BE49-F238E27FC236}">
                <a16:creationId xmlns:a16="http://schemas.microsoft.com/office/drawing/2014/main" id="{E80213A4-E9CB-2648-AD20-5FB00E4B0230}"/>
              </a:ext>
            </a:extLst>
          </p:cNvPr>
          <p:cNvSpPr>
            <a:spLocks noGrp="1"/>
          </p:cNvSpPr>
          <p:nvPr>
            <p:ph type="body" sz="quarter" idx="31" hasCustomPrompt="1"/>
          </p:nvPr>
        </p:nvSpPr>
        <p:spPr>
          <a:xfrm>
            <a:off x="6473044" y="3691654"/>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7</a:t>
            </a:r>
          </a:p>
        </p:txBody>
      </p:sp>
      <p:sp>
        <p:nvSpPr>
          <p:cNvPr id="52" name="Text Placeholder 9">
            <a:extLst>
              <a:ext uri="{FF2B5EF4-FFF2-40B4-BE49-F238E27FC236}">
                <a16:creationId xmlns:a16="http://schemas.microsoft.com/office/drawing/2014/main" id="{D9811C64-DB0F-C44A-8654-2B1DC365972E}"/>
              </a:ext>
            </a:extLst>
          </p:cNvPr>
          <p:cNvSpPr>
            <a:spLocks noGrp="1"/>
          </p:cNvSpPr>
          <p:nvPr>
            <p:ph type="body" sz="quarter" idx="32" hasCustomPrompt="1"/>
          </p:nvPr>
        </p:nvSpPr>
        <p:spPr>
          <a:xfrm>
            <a:off x="6473044" y="4497294"/>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8</a:t>
            </a:r>
          </a:p>
        </p:txBody>
      </p:sp>
      <p:pic>
        <p:nvPicPr>
          <p:cNvPr id="25" name="Picture 24" descr="A close up of a logo&#10;&#10;Description automatically generated">
            <a:extLst>
              <a:ext uri="{FF2B5EF4-FFF2-40B4-BE49-F238E27FC236}">
                <a16:creationId xmlns:a16="http://schemas.microsoft.com/office/drawing/2014/main" id="{139A1417-904B-6C4F-9DFF-0A6D8C5818E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57200" y="6066872"/>
            <a:ext cx="1104900" cy="444500"/>
          </a:xfrm>
          <a:prstGeom prst="rect">
            <a:avLst/>
          </a:prstGeom>
        </p:spPr>
      </p:pic>
    </p:spTree>
    <p:extLst>
      <p:ext uri="{BB962C8B-B14F-4D97-AF65-F5344CB8AC3E}">
        <p14:creationId xmlns:p14="http://schemas.microsoft.com/office/powerpoint/2010/main" val="155419251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2_Agenda">
    <p:spTree>
      <p:nvGrpSpPr>
        <p:cNvPr id="1" name=""/>
        <p:cNvGrpSpPr/>
        <p:nvPr/>
      </p:nvGrpSpPr>
      <p:grpSpPr>
        <a:xfrm>
          <a:off x="0" y="0"/>
          <a:ext cx="0" cy="0"/>
          <a:chOff x="0" y="0"/>
          <a:chExt cx="0" cy="0"/>
        </a:xfrm>
      </p:grpSpPr>
      <p:pic>
        <p:nvPicPr>
          <p:cNvPr id="22" name="Picture 21" descr="A picture containing bird&#10;&#10;Description automatically generated">
            <a:extLst>
              <a:ext uri="{FF2B5EF4-FFF2-40B4-BE49-F238E27FC236}">
                <a16:creationId xmlns:a16="http://schemas.microsoft.com/office/drawing/2014/main" id="{1C527DF4-4220-6C4D-A077-5C9D78FAB9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 y="228600"/>
            <a:ext cx="11722100" cy="6400800"/>
          </a:xfrm>
          <a:prstGeom prst="rect">
            <a:avLst/>
          </a:prstGeom>
        </p:spPr>
      </p:pic>
      <p:sp>
        <p:nvSpPr>
          <p:cNvPr id="28" name="Text Placeholder 4">
            <a:extLst>
              <a:ext uri="{FF2B5EF4-FFF2-40B4-BE49-F238E27FC236}">
                <a16:creationId xmlns:a16="http://schemas.microsoft.com/office/drawing/2014/main" id="{49B2CE50-4192-B246-8629-4E9E596C54F7}"/>
              </a:ext>
            </a:extLst>
          </p:cNvPr>
          <p:cNvSpPr>
            <a:spLocks noGrp="1"/>
          </p:cNvSpPr>
          <p:nvPr>
            <p:ph type="body" sz="quarter" idx="11" hasCustomPrompt="1"/>
          </p:nvPr>
        </p:nvSpPr>
        <p:spPr>
          <a:xfrm>
            <a:off x="2099404" y="2080374"/>
            <a:ext cx="3976687" cy="574041"/>
          </a:xfrm>
        </p:spPr>
        <p:txBody>
          <a:bodyPr>
            <a:normAutofit/>
          </a:bodyPr>
          <a:lstStyle>
            <a:lvl1pPr>
              <a:defRPr sz="1100" b="0" i="0">
                <a:solidFill>
                  <a:schemeClr val="bg1"/>
                </a:solidFill>
                <a:latin typeface="Montserrat" pitchFamily="2" charset="77"/>
              </a:defRPr>
            </a:lvl1pPr>
          </a:lstStyle>
          <a:p>
            <a:pPr lvl="0"/>
            <a:r>
              <a:rPr lang="en-US"/>
              <a:t>Item 1</a:t>
            </a:r>
          </a:p>
        </p:txBody>
      </p:sp>
      <p:sp>
        <p:nvSpPr>
          <p:cNvPr id="29" name="Text Placeholder 4">
            <a:extLst>
              <a:ext uri="{FF2B5EF4-FFF2-40B4-BE49-F238E27FC236}">
                <a16:creationId xmlns:a16="http://schemas.microsoft.com/office/drawing/2014/main" id="{34D65EFA-12E1-6640-81A7-122B3A3984FB}"/>
              </a:ext>
            </a:extLst>
          </p:cNvPr>
          <p:cNvSpPr>
            <a:spLocks noGrp="1"/>
          </p:cNvSpPr>
          <p:nvPr>
            <p:ph type="body" sz="quarter" idx="12" hasCustomPrompt="1"/>
          </p:nvPr>
        </p:nvSpPr>
        <p:spPr>
          <a:xfrm>
            <a:off x="2096065" y="2886014"/>
            <a:ext cx="3976687" cy="574041"/>
          </a:xfrm>
        </p:spPr>
        <p:txBody>
          <a:bodyPr>
            <a:normAutofit/>
          </a:bodyPr>
          <a:lstStyle>
            <a:lvl1pPr>
              <a:defRPr sz="1100" b="0" i="0">
                <a:solidFill>
                  <a:schemeClr val="bg1"/>
                </a:solidFill>
                <a:latin typeface="Montserrat" pitchFamily="2" charset="77"/>
              </a:defRPr>
            </a:lvl1pPr>
          </a:lstStyle>
          <a:p>
            <a:pPr lvl="0"/>
            <a:r>
              <a:rPr lang="en-US"/>
              <a:t>Item 2</a:t>
            </a:r>
          </a:p>
        </p:txBody>
      </p:sp>
      <p:sp>
        <p:nvSpPr>
          <p:cNvPr id="34" name="Text Placeholder 4">
            <a:extLst>
              <a:ext uri="{FF2B5EF4-FFF2-40B4-BE49-F238E27FC236}">
                <a16:creationId xmlns:a16="http://schemas.microsoft.com/office/drawing/2014/main" id="{F1D1BB53-57B2-1A49-8E9C-3E3BD7752F9D}"/>
              </a:ext>
            </a:extLst>
          </p:cNvPr>
          <p:cNvSpPr>
            <a:spLocks noGrp="1"/>
          </p:cNvSpPr>
          <p:nvPr>
            <p:ph type="body" sz="quarter" idx="13" hasCustomPrompt="1"/>
          </p:nvPr>
        </p:nvSpPr>
        <p:spPr>
          <a:xfrm>
            <a:off x="2096064" y="3691654"/>
            <a:ext cx="3976687" cy="574041"/>
          </a:xfrm>
        </p:spPr>
        <p:txBody>
          <a:bodyPr>
            <a:normAutofit/>
          </a:bodyPr>
          <a:lstStyle>
            <a:lvl1pPr>
              <a:defRPr sz="1100" b="0" i="0">
                <a:solidFill>
                  <a:schemeClr val="bg1"/>
                </a:solidFill>
                <a:latin typeface="Montserrat" pitchFamily="2" charset="77"/>
              </a:defRPr>
            </a:lvl1pPr>
          </a:lstStyle>
          <a:p>
            <a:pPr lvl="0"/>
            <a:r>
              <a:rPr lang="en-US"/>
              <a:t>Item 3</a:t>
            </a:r>
          </a:p>
        </p:txBody>
      </p:sp>
      <p:sp>
        <p:nvSpPr>
          <p:cNvPr id="35" name="Text Placeholder 4">
            <a:extLst>
              <a:ext uri="{FF2B5EF4-FFF2-40B4-BE49-F238E27FC236}">
                <a16:creationId xmlns:a16="http://schemas.microsoft.com/office/drawing/2014/main" id="{7C8EAA91-6129-8847-8EC5-CF8A1692AA17}"/>
              </a:ext>
            </a:extLst>
          </p:cNvPr>
          <p:cNvSpPr>
            <a:spLocks noGrp="1"/>
          </p:cNvSpPr>
          <p:nvPr>
            <p:ph type="body" sz="quarter" idx="14" hasCustomPrompt="1"/>
          </p:nvPr>
        </p:nvSpPr>
        <p:spPr>
          <a:xfrm>
            <a:off x="2102743" y="4497294"/>
            <a:ext cx="3976687" cy="574041"/>
          </a:xfrm>
        </p:spPr>
        <p:txBody>
          <a:bodyPr>
            <a:normAutofit/>
          </a:bodyPr>
          <a:lstStyle>
            <a:lvl1pPr>
              <a:defRPr sz="1100" b="0" i="0">
                <a:solidFill>
                  <a:schemeClr val="bg1"/>
                </a:solidFill>
                <a:latin typeface="Montserrat" pitchFamily="2" charset="77"/>
              </a:defRPr>
            </a:lvl1pPr>
          </a:lstStyle>
          <a:p>
            <a:pPr lvl="0"/>
            <a:r>
              <a:rPr lang="en-US"/>
              <a:t>Item 4</a:t>
            </a:r>
          </a:p>
        </p:txBody>
      </p:sp>
      <p:sp>
        <p:nvSpPr>
          <p:cNvPr id="36" name="Holder 6">
            <a:extLst>
              <a:ext uri="{FF2B5EF4-FFF2-40B4-BE49-F238E27FC236}">
                <a16:creationId xmlns:a16="http://schemas.microsoft.com/office/drawing/2014/main" id="{7F68EE9D-A2AC-F54F-ACB3-7D5AA7105435}"/>
              </a:ext>
            </a:extLst>
          </p:cNvPr>
          <p:cNvSpPr>
            <a:spLocks noGrp="1"/>
          </p:cNvSpPr>
          <p:nvPr>
            <p:ph type="sldNum" sz="quarter" idx="7"/>
          </p:nvPr>
        </p:nvSpPr>
        <p:spPr>
          <a:xfrm>
            <a:off x="11582400" y="6516538"/>
            <a:ext cx="513080" cy="215444"/>
          </a:xfrm>
          <a:prstGeom prst="rect">
            <a:avLst/>
          </a:prstGeom>
        </p:spPr>
        <p:txBody>
          <a:bodyPr wrap="square" lIns="0" tIns="0" rIns="0" bIns="0">
            <a:spAutoFit/>
          </a:bodyPr>
          <a:lstStyle>
            <a:lvl1pPr algn="r">
              <a:defRPr sz="1400" b="0" i="0">
                <a:solidFill>
                  <a:schemeClr val="bg1"/>
                </a:solidFill>
                <a:latin typeface="DM Sans Medium" pitchFamily="2" charset="77"/>
                <a:cs typeface="DM Sans Medium" pitchFamily="2" charset="77"/>
              </a:defRPr>
            </a:lvl1pPr>
          </a:lstStyle>
          <a:p>
            <a:pPr marL="38100">
              <a:spcBef>
                <a:spcPts val="204"/>
              </a:spcBef>
            </a:pPr>
            <a:fld id="{81D60167-4931-47E6-BA6A-407CBD079E47}" type="slidenum">
              <a:rPr lang="en-US" spc="110" smtClean="0"/>
              <a:pPr marL="38100">
                <a:spcBef>
                  <a:spcPts val="204"/>
                </a:spcBef>
              </a:pPr>
              <a:t>‹#›</a:t>
            </a:fld>
            <a:endParaRPr lang="en-US" spc="110"/>
          </a:p>
        </p:txBody>
      </p:sp>
      <p:sp>
        <p:nvSpPr>
          <p:cNvPr id="38" name="Text Placeholder 4">
            <a:extLst>
              <a:ext uri="{FF2B5EF4-FFF2-40B4-BE49-F238E27FC236}">
                <a16:creationId xmlns:a16="http://schemas.microsoft.com/office/drawing/2014/main" id="{90308FD8-7A20-6743-A8CC-E78AC413898B}"/>
              </a:ext>
            </a:extLst>
          </p:cNvPr>
          <p:cNvSpPr>
            <a:spLocks noGrp="1"/>
          </p:cNvSpPr>
          <p:nvPr>
            <p:ph type="body" sz="quarter" idx="20" hasCustomPrompt="1"/>
          </p:nvPr>
        </p:nvSpPr>
        <p:spPr>
          <a:xfrm>
            <a:off x="7010400" y="2080374"/>
            <a:ext cx="3976687" cy="574041"/>
          </a:xfrm>
        </p:spPr>
        <p:txBody>
          <a:bodyPr>
            <a:normAutofit/>
          </a:bodyPr>
          <a:lstStyle>
            <a:lvl1pPr>
              <a:defRPr sz="1100" b="0" i="0">
                <a:solidFill>
                  <a:schemeClr val="bg1"/>
                </a:solidFill>
                <a:latin typeface="Montserrat" pitchFamily="2" charset="77"/>
              </a:defRPr>
            </a:lvl1pPr>
          </a:lstStyle>
          <a:p>
            <a:pPr lvl="0"/>
            <a:r>
              <a:rPr lang="en-US"/>
              <a:t>Item 5</a:t>
            </a:r>
          </a:p>
        </p:txBody>
      </p:sp>
      <p:sp>
        <p:nvSpPr>
          <p:cNvPr id="39" name="Text Placeholder 4">
            <a:extLst>
              <a:ext uri="{FF2B5EF4-FFF2-40B4-BE49-F238E27FC236}">
                <a16:creationId xmlns:a16="http://schemas.microsoft.com/office/drawing/2014/main" id="{613F7D93-6E76-B745-BE10-3B27DC7AD852}"/>
              </a:ext>
            </a:extLst>
          </p:cNvPr>
          <p:cNvSpPr>
            <a:spLocks noGrp="1"/>
          </p:cNvSpPr>
          <p:nvPr>
            <p:ph type="body" sz="quarter" idx="21" hasCustomPrompt="1"/>
          </p:nvPr>
        </p:nvSpPr>
        <p:spPr>
          <a:xfrm>
            <a:off x="7007061" y="2886014"/>
            <a:ext cx="3976687" cy="574041"/>
          </a:xfrm>
        </p:spPr>
        <p:txBody>
          <a:bodyPr>
            <a:normAutofit/>
          </a:bodyPr>
          <a:lstStyle>
            <a:lvl1pPr>
              <a:defRPr sz="1100" b="0" i="0">
                <a:solidFill>
                  <a:schemeClr val="bg1"/>
                </a:solidFill>
                <a:latin typeface="Montserrat" pitchFamily="2" charset="77"/>
              </a:defRPr>
            </a:lvl1pPr>
          </a:lstStyle>
          <a:p>
            <a:pPr lvl="0"/>
            <a:r>
              <a:rPr lang="en-US"/>
              <a:t>Item 6</a:t>
            </a:r>
          </a:p>
        </p:txBody>
      </p:sp>
      <p:sp>
        <p:nvSpPr>
          <p:cNvPr id="40" name="Text Placeholder 4">
            <a:extLst>
              <a:ext uri="{FF2B5EF4-FFF2-40B4-BE49-F238E27FC236}">
                <a16:creationId xmlns:a16="http://schemas.microsoft.com/office/drawing/2014/main" id="{FC510768-A0E9-1547-ADC8-A9B45EE90CED}"/>
              </a:ext>
            </a:extLst>
          </p:cNvPr>
          <p:cNvSpPr>
            <a:spLocks noGrp="1"/>
          </p:cNvSpPr>
          <p:nvPr>
            <p:ph type="body" sz="quarter" idx="22" hasCustomPrompt="1"/>
          </p:nvPr>
        </p:nvSpPr>
        <p:spPr>
          <a:xfrm>
            <a:off x="7007060" y="3691654"/>
            <a:ext cx="3976687" cy="574041"/>
          </a:xfrm>
        </p:spPr>
        <p:txBody>
          <a:bodyPr>
            <a:normAutofit/>
          </a:bodyPr>
          <a:lstStyle>
            <a:lvl1pPr>
              <a:defRPr sz="1100" b="0" i="0">
                <a:solidFill>
                  <a:schemeClr val="bg1"/>
                </a:solidFill>
                <a:latin typeface="Montserrat" pitchFamily="2" charset="77"/>
              </a:defRPr>
            </a:lvl1pPr>
          </a:lstStyle>
          <a:p>
            <a:pPr lvl="0"/>
            <a:r>
              <a:rPr lang="en-US"/>
              <a:t>Item 7</a:t>
            </a:r>
          </a:p>
        </p:txBody>
      </p:sp>
      <p:sp>
        <p:nvSpPr>
          <p:cNvPr id="41" name="Text Placeholder 4">
            <a:extLst>
              <a:ext uri="{FF2B5EF4-FFF2-40B4-BE49-F238E27FC236}">
                <a16:creationId xmlns:a16="http://schemas.microsoft.com/office/drawing/2014/main" id="{C9C5AE87-2777-854F-A501-4B3E210DF328}"/>
              </a:ext>
            </a:extLst>
          </p:cNvPr>
          <p:cNvSpPr>
            <a:spLocks noGrp="1"/>
          </p:cNvSpPr>
          <p:nvPr>
            <p:ph type="body" sz="quarter" idx="23" hasCustomPrompt="1"/>
          </p:nvPr>
        </p:nvSpPr>
        <p:spPr>
          <a:xfrm>
            <a:off x="7013739" y="4497294"/>
            <a:ext cx="3976687" cy="574041"/>
          </a:xfrm>
        </p:spPr>
        <p:txBody>
          <a:bodyPr>
            <a:normAutofit/>
          </a:bodyPr>
          <a:lstStyle>
            <a:lvl1pPr>
              <a:defRPr sz="1100" b="0" i="0">
                <a:solidFill>
                  <a:schemeClr val="bg1"/>
                </a:solidFill>
                <a:latin typeface="Montserrat" pitchFamily="2" charset="77"/>
              </a:defRPr>
            </a:lvl1pPr>
          </a:lstStyle>
          <a:p>
            <a:pPr lvl="0"/>
            <a:r>
              <a:rPr lang="en-US"/>
              <a:t>Item 8</a:t>
            </a:r>
          </a:p>
        </p:txBody>
      </p:sp>
      <p:sp>
        <p:nvSpPr>
          <p:cNvPr id="43" name="Text Placeholder 11">
            <a:extLst>
              <a:ext uri="{FF2B5EF4-FFF2-40B4-BE49-F238E27FC236}">
                <a16:creationId xmlns:a16="http://schemas.microsoft.com/office/drawing/2014/main" id="{A910A309-A5E0-2241-8262-BDABA2DAE080}"/>
              </a:ext>
            </a:extLst>
          </p:cNvPr>
          <p:cNvSpPr>
            <a:spLocks noGrp="1"/>
          </p:cNvSpPr>
          <p:nvPr>
            <p:ph type="body" sz="quarter" idx="25" hasCustomPrompt="1"/>
          </p:nvPr>
        </p:nvSpPr>
        <p:spPr>
          <a:xfrm>
            <a:off x="1555976" y="914399"/>
            <a:ext cx="5791200" cy="647355"/>
          </a:xfrm>
        </p:spPr>
        <p:txBody>
          <a:bodyPr>
            <a:normAutofit/>
          </a:bodyPr>
          <a:lstStyle>
            <a:lvl1pPr>
              <a:defRPr sz="3600" b="0" i="0">
                <a:solidFill>
                  <a:schemeClr val="bg1"/>
                </a:solidFill>
                <a:latin typeface="DM Serif Display" pitchFamily="2" charset="0"/>
              </a:defRPr>
            </a:lvl1pPr>
          </a:lstStyle>
          <a:p>
            <a:pPr lvl="0"/>
            <a:r>
              <a:rPr lang="en-US" sz="3600" b="0" i="0">
                <a:latin typeface="DM Serif Display" pitchFamily="2" charset="0"/>
              </a:rPr>
              <a:t>Agenda</a:t>
            </a:r>
            <a:endParaRPr lang="en-US"/>
          </a:p>
        </p:txBody>
      </p:sp>
      <p:sp>
        <p:nvSpPr>
          <p:cNvPr id="44" name="Holder 6">
            <a:extLst>
              <a:ext uri="{FF2B5EF4-FFF2-40B4-BE49-F238E27FC236}">
                <a16:creationId xmlns:a16="http://schemas.microsoft.com/office/drawing/2014/main" id="{4128A7F1-938C-DA4D-A2D1-03199C9948AC}"/>
              </a:ext>
            </a:extLst>
          </p:cNvPr>
          <p:cNvSpPr txBox="1">
            <a:spLocks/>
          </p:cNvSpPr>
          <p:nvPr userDrawn="1"/>
        </p:nvSpPr>
        <p:spPr>
          <a:xfrm>
            <a:off x="11582400" y="6516538"/>
            <a:ext cx="513080" cy="215444"/>
          </a:xfrm>
          <a:prstGeom prst="rect">
            <a:avLst/>
          </a:prstGeom>
        </p:spPr>
        <p:txBody>
          <a:bodyPr wrap="square" lIns="0" tIns="0" rIns="0" bIns="0">
            <a:spAutoFit/>
          </a:bodyPr>
          <a:lstStyle>
            <a:defPPr>
              <a:defRPr lang="en-US"/>
            </a:defPPr>
            <a:lvl1pPr marL="0" algn="r" defTabSz="914400" rtl="0" eaLnBrk="1" latinLnBrk="0" hangingPunct="1">
              <a:defRPr sz="1400" b="0" i="0" kern="1200">
                <a:solidFill>
                  <a:srgbClr val="397CBF"/>
                </a:solidFill>
                <a:latin typeface="DM Sans Medium" pitchFamily="2" charset="77"/>
                <a:ea typeface="+mn-ea"/>
                <a:cs typeface="DM Sans Medium"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204"/>
              </a:spcBef>
            </a:pPr>
            <a:fld id="{81D60167-4931-47E6-BA6A-407CBD079E47}" type="slidenum">
              <a:rPr lang="en-US" spc="110" smtClean="0">
                <a:solidFill>
                  <a:schemeClr val="bg1"/>
                </a:solidFill>
              </a:rPr>
              <a:pPr marL="38100">
                <a:spcBef>
                  <a:spcPts val="204"/>
                </a:spcBef>
              </a:pPr>
              <a:t>‹#›</a:t>
            </a:fld>
            <a:endParaRPr lang="en-US" spc="110">
              <a:solidFill>
                <a:schemeClr val="bg1"/>
              </a:solidFill>
            </a:endParaRPr>
          </a:p>
        </p:txBody>
      </p:sp>
      <p:sp>
        <p:nvSpPr>
          <p:cNvPr id="45" name="Text Placeholder 9">
            <a:extLst>
              <a:ext uri="{FF2B5EF4-FFF2-40B4-BE49-F238E27FC236}">
                <a16:creationId xmlns:a16="http://schemas.microsoft.com/office/drawing/2014/main" id="{022CAA9E-CFB7-0049-8AAA-804D1A012080}"/>
              </a:ext>
            </a:extLst>
          </p:cNvPr>
          <p:cNvSpPr>
            <a:spLocks noGrp="1"/>
          </p:cNvSpPr>
          <p:nvPr>
            <p:ph type="body" sz="quarter" idx="19" hasCustomPrompt="1"/>
          </p:nvPr>
        </p:nvSpPr>
        <p:spPr>
          <a:xfrm>
            <a:off x="1568726" y="2080373"/>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1</a:t>
            </a:r>
          </a:p>
        </p:txBody>
      </p:sp>
      <p:sp>
        <p:nvSpPr>
          <p:cNvPr id="46" name="Text Placeholder 9">
            <a:extLst>
              <a:ext uri="{FF2B5EF4-FFF2-40B4-BE49-F238E27FC236}">
                <a16:creationId xmlns:a16="http://schemas.microsoft.com/office/drawing/2014/main" id="{72C8E027-C013-7744-8732-649B5DC17474}"/>
              </a:ext>
            </a:extLst>
          </p:cNvPr>
          <p:cNvSpPr>
            <a:spLocks noGrp="1"/>
          </p:cNvSpPr>
          <p:nvPr>
            <p:ph type="body" sz="quarter" idx="26" hasCustomPrompt="1"/>
          </p:nvPr>
        </p:nvSpPr>
        <p:spPr>
          <a:xfrm>
            <a:off x="1568110" y="2886014"/>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2</a:t>
            </a:r>
          </a:p>
        </p:txBody>
      </p:sp>
      <p:sp>
        <p:nvSpPr>
          <p:cNvPr id="47" name="Text Placeholder 9">
            <a:extLst>
              <a:ext uri="{FF2B5EF4-FFF2-40B4-BE49-F238E27FC236}">
                <a16:creationId xmlns:a16="http://schemas.microsoft.com/office/drawing/2014/main" id="{CE875CEE-A36B-E142-9D36-30123CED148B}"/>
              </a:ext>
            </a:extLst>
          </p:cNvPr>
          <p:cNvSpPr>
            <a:spLocks noGrp="1"/>
          </p:cNvSpPr>
          <p:nvPr>
            <p:ph type="body" sz="quarter" idx="27" hasCustomPrompt="1"/>
          </p:nvPr>
        </p:nvSpPr>
        <p:spPr>
          <a:xfrm>
            <a:off x="1568110" y="3691654"/>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3</a:t>
            </a:r>
          </a:p>
        </p:txBody>
      </p:sp>
      <p:sp>
        <p:nvSpPr>
          <p:cNvPr id="48" name="Text Placeholder 9">
            <a:extLst>
              <a:ext uri="{FF2B5EF4-FFF2-40B4-BE49-F238E27FC236}">
                <a16:creationId xmlns:a16="http://schemas.microsoft.com/office/drawing/2014/main" id="{82A83E3C-29FA-C84D-868E-19B38B5C0502}"/>
              </a:ext>
            </a:extLst>
          </p:cNvPr>
          <p:cNvSpPr>
            <a:spLocks noGrp="1"/>
          </p:cNvSpPr>
          <p:nvPr>
            <p:ph type="body" sz="quarter" idx="28" hasCustomPrompt="1"/>
          </p:nvPr>
        </p:nvSpPr>
        <p:spPr>
          <a:xfrm>
            <a:off x="1568110" y="4497294"/>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4</a:t>
            </a:r>
          </a:p>
        </p:txBody>
      </p:sp>
      <p:sp>
        <p:nvSpPr>
          <p:cNvPr id="49" name="Text Placeholder 9">
            <a:extLst>
              <a:ext uri="{FF2B5EF4-FFF2-40B4-BE49-F238E27FC236}">
                <a16:creationId xmlns:a16="http://schemas.microsoft.com/office/drawing/2014/main" id="{97EF9AF6-A051-B944-92F9-12E3CE436584}"/>
              </a:ext>
            </a:extLst>
          </p:cNvPr>
          <p:cNvSpPr>
            <a:spLocks noGrp="1"/>
          </p:cNvSpPr>
          <p:nvPr>
            <p:ph type="body" sz="quarter" idx="29" hasCustomPrompt="1"/>
          </p:nvPr>
        </p:nvSpPr>
        <p:spPr>
          <a:xfrm>
            <a:off x="6473660" y="2080373"/>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5</a:t>
            </a:r>
          </a:p>
        </p:txBody>
      </p:sp>
      <p:sp>
        <p:nvSpPr>
          <p:cNvPr id="50" name="Text Placeholder 9">
            <a:extLst>
              <a:ext uri="{FF2B5EF4-FFF2-40B4-BE49-F238E27FC236}">
                <a16:creationId xmlns:a16="http://schemas.microsoft.com/office/drawing/2014/main" id="{909BACF2-13B0-9242-BEAA-CDECBAD04959}"/>
              </a:ext>
            </a:extLst>
          </p:cNvPr>
          <p:cNvSpPr>
            <a:spLocks noGrp="1"/>
          </p:cNvSpPr>
          <p:nvPr>
            <p:ph type="body" sz="quarter" idx="30" hasCustomPrompt="1"/>
          </p:nvPr>
        </p:nvSpPr>
        <p:spPr>
          <a:xfrm>
            <a:off x="6473044" y="2886014"/>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6</a:t>
            </a:r>
          </a:p>
        </p:txBody>
      </p:sp>
      <p:sp>
        <p:nvSpPr>
          <p:cNvPr id="51" name="Text Placeholder 9">
            <a:extLst>
              <a:ext uri="{FF2B5EF4-FFF2-40B4-BE49-F238E27FC236}">
                <a16:creationId xmlns:a16="http://schemas.microsoft.com/office/drawing/2014/main" id="{E80213A4-E9CB-2648-AD20-5FB00E4B0230}"/>
              </a:ext>
            </a:extLst>
          </p:cNvPr>
          <p:cNvSpPr>
            <a:spLocks noGrp="1"/>
          </p:cNvSpPr>
          <p:nvPr>
            <p:ph type="body" sz="quarter" idx="31" hasCustomPrompt="1"/>
          </p:nvPr>
        </p:nvSpPr>
        <p:spPr>
          <a:xfrm>
            <a:off x="6473044" y="3691654"/>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7</a:t>
            </a:r>
          </a:p>
        </p:txBody>
      </p:sp>
      <p:sp>
        <p:nvSpPr>
          <p:cNvPr id="52" name="Text Placeholder 9">
            <a:extLst>
              <a:ext uri="{FF2B5EF4-FFF2-40B4-BE49-F238E27FC236}">
                <a16:creationId xmlns:a16="http://schemas.microsoft.com/office/drawing/2014/main" id="{D9811C64-DB0F-C44A-8654-2B1DC365972E}"/>
              </a:ext>
            </a:extLst>
          </p:cNvPr>
          <p:cNvSpPr>
            <a:spLocks noGrp="1"/>
          </p:cNvSpPr>
          <p:nvPr>
            <p:ph type="body" sz="quarter" idx="32" hasCustomPrompt="1"/>
          </p:nvPr>
        </p:nvSpPr>
        <p:spPr>
          <a:xfrm>
            <a:off x="6473044" y="4497294"/>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8</a:t>
            </a:r>
          </a:p>
        </p:txBody>
      </p:sp>
      <p:pic>
        <p:nvPicPr>
          <p:cNvPr id="25" name="Picture 24" descr="A close up of a logo&#10;&#10;Description automatically generated">
            <a:extLst>
              <a:ext uri="{FF2B5EF4-FFF2-40B4-BE49-F238E27FC236}">
                <a16:creationId xmlns:a16="http://schemas.microsoft.com/office/drawing/2014/main" id="{139A1417-904B-6C4F-9DFF-0A6D8C5818E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6066872"/>
            <a:ext cx="1104900" cy="444500"/>
          </a:xfrm>
          <a:prstGeom prst="rect">
            <a:avLst/>
          </a:prstGeom>
        </p:spPr>
      </p:pic>
    </p:spTree>
    <p:extLst>
      <p:ext uri="{BB962C8B-B14F-4D97-AF65-F5344CB8AC3E}">
        <p14:creationId xmlns:p14="http://schemas.microsoft.com/office/powerpoint/2010/main" val="73077411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Text with Image 1">
    <p:spTree>
      <p:nvGrpSpPr>
        <p:cNvPr id="1" name=""/>
        <p:cNvGrpSpPr/>
        <p:nvPr/>
      </p:nvGrpSpPr>
      <p:grpSpPr>
        <a:xfrm>
          <a:off x="0" y="0"/>
          <a:ext cx="0" cy="0"/>
          <a:chOff x="0" y="0"/>
          <a:chExt cx="0" cy="0"/>
        </a:xfrm>
      </p:grpSpPr>
      <p:pic>
        <p:nvPicPr>
          <p:cNvPr id="12" name="Picture 11" descr="A picture containing bird&#10;&#10;Description automatically generated">
            <a:extLst>
              <a:ext uri="{FF2B5EF4-FFF2-40B4-BE49-F238E27FC236}">
                <a16:creationId xmlns:a16="http://schemas.microsoft.com/office/drawing/2014/main" id="{77F31C0B-52B4-5144-9CDC-BCE093460C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0438"/>
          <a:stretch/>
        </p:blipFill>
        <p:spPr>
          <a:xfrm>
            <a:off x="234950" y="228600"/>
            <a:ext cx="5809707" cy="6400800"/>
          </a:xfrm>
          <a:prstGeom prst="rect">
            <a:avLst/>
          </a:prstGeom>
        </p:spPr>
      </p:pic>
      <p:sp>
        <p:nvSpPr>
          <p:cNvPr id="3" name="Slide Number Placeholder 2">
            <a:extLst>
              <a:ext uri="{FF2B5EF4-FFF2-40B4-BE49-F238E27FC236}">
                <a16:creationId xmlns:a16="http://schemas.microsoft.com/office/drawing/2014/main" id="{BC6F2B44-5704-B54B-B42C-7B804CAD2FDA}"/>
              </a:ext>
            </a:extLst>
          </p:cNvPr>
          <p:cNvSpPr>
            <a:spLocks noGrp="1"/>
          </p:cNvSpPr>
          <p:nvPr>
            <p:ph type="sldNum" sz="quarter" idx="10"/>
          </p:nvPr>
        </p:nvSpPr>
        <p:spPr/>
        <p:txBody>
          <a:bodyPr/>
          <a:lstStyle/>
          <a:p>
            <a:pPr marL="38100">
              <a:spcBef>
                <a:spcPts val="204"/>
              </a:spcBef>
            </a:pPr>
            <a:fld id="{81D60167-4931-47E6-BA6A-407CBD079E47}" type="slidenum">
              <a:rPr lang="en-US" spc="110" smtClean="0"/>
              <a:pPr marL="38100">
                <a:spcBef>
                  <a:spcPts val="204"/>
                </a:spcBef>
              </a:pPr>
              <a:t>‹#›</a:t>
            </a:fld>
            <a:endParaRPr lang="en-US" spc="110"/>
          </a:p>
        </p:txBody>
      </p:sp>
      <p:sp>
        <p:nvSpPr>
          <p:cNvPr id="8" name="object 6">
            <a:extLst>
              <a:ext uri="{FF2B5EF4-FFF2-40B4-BE49-F238E27FC236}">
                <a16:creationId xmlns:a16="http://schemas.microsoft.com/office/drawing/2014/main" id="{D3BCC26D-9C64-B347-A85B-56DA1DED6FC8}"/>
              </a:ext>
            </a:extLst>
          </p:cNvPr>
          <p:cNvSpPr txBox="1">
            <a:spLocks noGrp="1"/>
          </p:cNvSpPr>
          <p:nvPr>
            <p:ph type="title"/>
          </p:nvPr>
        </p:nvSpPr>
        <p:spPr>
          <a:xfrm>
            <a:off x="924998" y="1325332"/>
            <a:ext cx="4081779" cy="756920"/>
          </a:xfrm>
          <a:prstGeom prst="rect">
            <a:avLst/>
          </a:prstGeom>
        </p:spPr>
        <p:txBody>
          <a:bodyPr vert="horz" wrap="square" lIns="0" tIns="12700" rIns="0" bIns="0" rtlCol="0">
            <a:spAutoFit/>
          </a:bodyPr>
          <a:lstStyle>
            <a:lvl1pPr>
              <a:defRPr>
                <a:solidFill>
                  <a:schemeClr val="bg1"/>
                </a:solidFill>
              </a:defRPr>
            </a:lvl1pPr>
          </a:lstStyle>
          <a:p>
            <a:pPr marL="12700" marR="5080">
              <a:lnSpc>
                <a:spcPct val="100000"/>
              </a:lnSpc>
              <a:spcBef>
                <a:spcPts val="100"/>
              </a:spcBef>
            </a:pPr>
            <a:r>
              <a:rPr sz="2400" spc="-105"/>
              <a:t>Your </a:t>
            </a:r>
            <a:r>
              <a:rPr sz="2400" spc="5"/>
              <a:t>headlines </a:t>
            </a:r>
            <a:r>
              <a:rPr sz="2400" spc="10"/>
              <a:t>style looks</a:t>
            </a:r>
            <a:r>
              <a:rPr sz="2400" spc="-285"/>
              <a:t> </a:t>
            </a:r>
            <a:r>
              <a:rPr sz="2400" spc="10"/>
              <a:t>like  </a:t>
            </a:r>
            <a:r>
              <a:rPr sz="2400" spc="20"/>
              <a:t>this </a:t>
            </a:r>
            <a:r>
              <a:rPr sz="2400" spc="-20"/>
              <a:t>and </a:t>
            </a:r>
            <a:r>
              <a:rPr sz="2400" spc="40"/>
              <a:t>can </a:t>
            </a:r>
            <a:r>
              <a:rPr sz="2400" spc="70"/>
              <a:t>be</a:t>
            </a:r>
            <a:r>
              <a:rPr sz="2400" spc="-375"/>
              <a:t> </a:t>
            </a:r>
            <a:r>
              <a:rPr sz="2400" spc="5"/>
              <a:t>longer</a:t>
            </a:r>
            <a:endParaRPr sz="2400"/>
          </a:p>
        </p:txBody>
      </p:sp>
      <p:sp>
        <p:nvSpPr>
          <p:cNvPr id="10" name="object 8">
            <a:extLst>
              <a:ext uri="{FF2B5EF4-FFF2-40B4-BE49-F238E27FC236}">
                <a16:creationId xmlns:a16="http://schemas.microsoft.com/office/drawing/2014/main" id="{77F0AC50-1C95-0346-815A-691FB1D08880}"/>
              </a:ext>
            </a:extLst>
          </p:cNvPr>
          <p:cNvSpPr/>
          <p:nvPr userDrawn="1"/>
        </p:nvSpPr>
        <p:spPr>
          <a:xfrm>
            <a:off x="5980468" y="12"/>
            <a:ext cx="228600" cy="6790690"/>
          </a:xfrm>
          <a:custGeom>
            <a:avLst/>
            <a:gdLst/>
            <a:ahLst/>
            <a:cxnLst/>
            <a:rect l="l" t="t" r="r" b="b"/>
            <a:pathLst>
              <a:path w="228600" h="6790690">
                <a:moveTo>
                  <a:pt x="228600" y="0"/>
                </a:moveTo>
                <a:lnTo>
                  <a:pt x="0" y="0"/>
                </a:lnTo>
                <a:lnTo>
                  <a:pt x="0" y="6790550"/>
                </a:lnTo>
                <a:lnTo>
                  <a:pt x="228600" y="6790550"/>
                </a:lnTo>
                <a:lnTo>
                  <a:pt x="228600" y="0"/>
                </a:lnTo>
                <a:close/>
              </a:path>
            </a:pathLst>
          </a:custGeom>
          <a:solidFill>
            <a:srgbClr val="FFFFFF"/>
          </a:solidFill>
        </p:spPr>
        <p:txBody>
          <a:bodyPr wrap="square" lIns="0" tIns="0" rIns="0" bIns="0" rtlCol="0"/>
          <a:lstStyle/>
          <a:p>
            <a:endParaRPr/>
          </a:p>
        </p:txBody>
      </p:sp>
      <p:sp>
        <p:nvSpPr>
          <p:cNvPr id="13" name="Text Placeholder 12">
            <a:extLst>
              <a:ext uri="{FF2B5EF4-FFF2-40B4-BE49-F238E27FC236}">
                <a16:creationId xmlns:a16="http://schemas.microsoft.com/office/drawing/2014/main" id="{81AA2277-315A-1146-9248-7423C62312B8}"/>
              </a:ext>
            </a:extLst>
          </p:cNvPr>
          <p:cNvSpPr>
            <a:spLocks noGrp="1"/>
          </p:cNvSpPr>
          <p:nvPr>
            <p:ph type="body" sz="quarter" idx="11"/>
          </p:nvPr>
        </p:nvSpPr>
        <p:spPr>
          <a:xfrm>
            <a:off x="924998" y="2286000"/>
            <a:ext cx="4081977" cy="3443225"/>
          </a:xfrm>
        </p:spPr>
        <p:txBody>
          <a:bodyPr/>
          <a:lstStyle>
            <a:lvl1pPr>
              <a:defRPr sz="1400">
                <a:solidFill>
                  <a:schemeClr val="bg1"/>
                </a:solidFill>
              </a:defRPr>
            </a:lvl1pPr>
          </a:lstStyle>
          <a:p>
            <a:pPr lvl="0"/>
            <a:endParaRPr lang="en-US"/>
          </a:p>
        </p:txBody>
      </p:sp>
      <p:pic>
        <p:nvPicPr>
          <p:cNvPr id="14" name="Picture 13" descr="A close up of a logo&#10;&#10;Description automatically generated">
            <a:extLst>
              <a:ext uri="{FF2B5EF4-FFF2-40B4-BE49-F238E27FC236}">
                <a16:creationId xmlns:a16="http://schemas.microsoft.com/office/drawing/2014/main" id="{E6976CAB-2A93-2549-8581-E0569AA72C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6066872"/>
            <a:ext cx="1104900" cy="444500"/>
          </a:xfrm>
          <a:prstGeom prst="rect">
            <a:avLst/>
          </a:prstGeom>
        </p:spPr>
      </p:pic>
      <p:sp>
        <p:nvSpPr>
          <p:cNvPr id="9" name="TextBox 8">
            <a:extLst>
              <a:ext uri="{FF2B5EF4-FFF2-40B4-BE49-F238E27FC236}">
                <a16:creationId xmlns:a16="http://schemas.microsoft.com/office/drawing/2014/main" id="{AB93768A-2E5B-A144-AC08-62F0A1296B58}"/>
              </a:ext>
            </a:extLst>
          </p:cNvPr>
          <p:cNvSpPr txBox="1"/>
          <p:nvPr userDrawn="1"/>
        </p:nvSpPr>
        <p:spPr>
          <a:xfrm>
            <a:off x="10648811" y="6456675"/>
            <a:ext cx="1446669" cy="335169"/>
          </a:xfrm>
          <a:prstGeom prst="rect">
            <a:avLst/>
          </a:prstGeom>
          <a:noFill/>
        </p:spPr>
        <p:txBody>
          <a:bodyPr wrap="square" rtlCol="0">
            <a:spAutoFit/>
          </a:bodyPr>
          <a:lstStyle/>
          <a:p>
            <a:r>
              <a:rPr lang="en-US" sz="1200" b="0" i="0" err="1">
                <a:solidFill>
                  <a:schemeClr val="accent2"/>
                </a:solidFill>
                <a:latin typeface="Montserrat Medium" pitchFamily="2" charset="77"/>
              </a:rPr>
              <a:t>arc.gov</a:t>
            </a:r>
            <a:endParaRPr lang="en-US" sz="1200" b="0" i="0">
              <a:solidFill>
                <a:schemeClr val="accent2"/>
              </a:solidFill>
              <a:latin typeface="Montserrat Medium" pitchFamily="2" charset="77"/>
            </a:endParaRPr>
          </a:p>
        </p:txBody>
      </p:sp>
    </p:spTree>
    <p:extLst>
      <p:ext uri="{BB962C8B-B14F-4D97-AF65-F5344CB8AC3E}">
        <p14:creationId xmlns:p14="http://schemas.microsoft.com/office/powerpoint/2010/main" val="21065733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Title Slide v1">
    <p:spTree>
      <p:nvGrpSpPr>
        <p:cNvPr id="1" name=""/>
        <p:cNvGrpSpPr/>
        <p:nvPr/>
      </p:nvGrpSpPr>
      <p:grpSpPr>
        <a:xfrm>
          <a:off x="0" y="0"/>
          <a:ext cx="0" cy="0"/>
          <a:chOff x="0" y="0"/>
          <a:chExt cx="0" cy="0"/>
        </a:xfrm>
      </p:grpSpPr>
      <p:pic>
        <p:nvPicPr>
          <p:cNvPr id="12" name="Picture 11" descr="A picture containing bird&#10;&#10;Description automatically generated">
            <a:extLst>
              <a:ext uri="{FF2B5EF4-FFF2-40B4-BE49-F238E27FC236}">
                <a16:creationId xmlns:a16="http://schemas.microsoft.com/office/drawing/2014/main" id="{AE0A5900-7F6D-4940-87B1-E21B2FB2153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3796"/>
          <a:stretch/>
        </p:blipFill>
        <p:spPr>
          <a:xfrm>
            <a:off x="4473844" y="3811766"/>
            <a:ext cx="7488032" cy="2819399"/>
          </a:xfrm>
          <a:prstGeom prst="rect">
            <a:avLst/>
          </a:prstGeom>
        </p:spPr>
      </p:pic>
      <p:sp>
        <p:nvSpPr>
          <p:cNvPr id="22" name="Text Placeholder 21">
            <a:extLst>
              <a:ext uri="{FF2B5EF4-FFF2-40B4-BE49-F238E27FC236}">
                <a16:creationId xmlns:a16="http://schemas.microsoft.com/office/drawing/2014/main" id="{BE11F4ED-9288-6741-AFC6-ABA0AE40B511}"/>
              </a:ext>
            </a:extLst>
          </p:cNvPr>
          <p:cNvSpPr>
            <a:spLocks noGrp="1"/>
          </p:cNvSpPr>
          <p:nvPr>
            <p:ph type="body" sz="quarter" idx="10" hasCustomPrompt="1"/>
          </p:nvPr>
        </p:nvSpPr>
        <p:spPr>
          <a:xfrm>
            <a:off x="4953000" y="4495800"/>
            <a:ext cx="4876800" cy="381000"/>
          </a:xfrm>
        </p:spPr>
        <p:txBody>
          <a:bodyPr>
            <a:normAutofit/>
          </a:bodyPr>
          <a:lstStyle>
            <a:lvl1pPr>
              <a:defRPr sz="1600" b="0" i="0">
                <a:solidFill>
                  <a:schemeClr val="bg1"/>
                </a:solidFill>
                <a:latin typeface="Montserrat" pitchFamily="2" charset="77"/>
              </a:defRPr>
            </a:lvl1pPr>
          </a:lstStyle>
          <a:p>
            <a:pPr lvl="0"/>
            <a:r>
              <a:rPr lang="en-US"/>
              <a:t>Month xx, 2020</a:t>
            </a:r>
          </a:p>
        </p:txBody>
      </p:sp>
      <p:sp>
        <p:nvSpPr>
          <p:cNvPr id="17" name="Holder 2">
            <a:extLst>
              <a:ext uri="{FF2B5EF4-FFF2-40B4-BE49-F238E27FC236}">
                <a16:creationId xmlns:a16="http://schemas.microsoft.com/office/drawing/2014/main" id="{47297CCA-8861-944A-9E49-98EE2B926D0C}"/>
              </a:ext>
            </a:extLst>
          </p:cNvPr>
          <p:cNvSpPr>
            <a:spLocks noGrp="1"/>
          </p:cNvSpPr>
          <p:nvPr>
            <p:ph type="title" hasCustomPrompt="1"/>
          </p:nvPr>
        </p:nvSpPr>
        <p:spPr>
          <a:xfrm>
            <a:off x="4953000" y="4953000"/>
            <a:ext cx="6705600" cy="1447800"/>
          </a:xfrm>
          <a:prstGeom prst="rect">
            <a:avLst/>
          </a:prstGeom>
        </p:spPr>
        <p:txBody>
          <a:bodyPr lIns="0" tIns="0" rIns="0" bIns="0"/>
          <a:lstStyle>
            <a:lvl1pPr algn="l">
              <a:defRPr sz="3200" b="0" i="0">
                <a:solidFill>
                  <a:schemeClr val="bg1"/>
                </a:solidFill>
                <a:latin typeface="DM Serif Display" pitchFamily="2" charset="0"/>
                <a:cs typeface="DM Serif Display" pitchFamily="2" charset="0"/>
              </a:defRPr>
            </a:lvl1pPr>
          </a:lstStyle>
          <a:p>
            <a:r>
              <a:rPr lang="en-US"/>
              <a:t>This is a title slide and your title goes right here</a:t>
            </a:r>
            <a:endParaRPr/>
          </a:p>
        </p:txBody>
      </p:sp>
      <p:pic>
        <p:nvPicPr>
          <p:cNvPr id="8" name="object 3">
            <a:extLst>
              <a:ext uri="{FF2B5EF4-FFF2-40B4-BE49-F238E27FC236}">
                <a16:creationId xmlns:a16="http://schemas.microsoft.com/office/drawing/2014/main" id="{1A4781A3-AAF2-8948-BF3F-D049571D04F4}"/>
              </a:ext>
            </a:extLst>
          </p:cNvPr>
          <p:cNvPicPr/>
          <p:nvPr userDrawn="1"/>
        </p:nvPicPr>
        <p:blipFill>
          <a:blip r:embed="rId3" cstate="print"/>
          <a:stretch>
            <a:fillRect/>
          </a:stretch>
        </p:blipFill>
        <p:spPr>
          <a:xfrm>
            <a:off x="457183" y="1272803"/>
            <a:ext cx="611896" cy="315215"/>
          </a:xfrm>
          <a:prstGeom prst="rect">
            <a:avLst/>
          </a:prstGeom>
        </p:spPr>
      </p:pic>
      <p:pic>
        <p:nvPicPr>
          <p:cNvPr id="15" name="Graphic 14">
            <a:extLst>
              <a:ext uri="{FF2B5EF4-FFF2-40B4-BE49-F238E27FC236}">
                <a16:creationId xmlns:a16="http://schemas.microsoft.com/office/drawing/2014/main" id="{D4B706B9-8C73-4294-AE05-F32512F14A4C}"/>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1177"/>
          <a:stretch/>
        </p:blipFill>
        <p:spPr>
          <a:xfrm>
            <a:off x="457200" y="381000"/>
            <a:ext cx="933022" cy="762000"/>
          </a:xfrm>
          <a:prstGeom prst="rect">
            <a:avLst/>
          </a:prstGeom>
        </p:spPr>
      </p:pic>
    </p:spTree>
    <p:extLst>
      <p:ext uri="{BB962C8B-B14F-4D97-AF65-F5344CB8AC3E}">
        <p14:creationId xmlns:p14="http://schemas.microsoft.com/office/powerpoint/2010/main" val="98931998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Text Two Colum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1E1EC3-F0B7-2547-953D-54BD5D110E4C}"/>
              </a:ext>
            </a:extLst>
          </p:cNvPr>
          <p:cNvSpPr>
            <a:spLocks noGrp="1"/>
          </p:cNvSpPr>
          <p:nvPr>
            <p:ph type="body" sz="quarter" idx="19" hasCustomPrompt="1"/>
          </p:nvPr>
        </p:nvSpPr>
        <p:spPr>
          <a:xfrm>
            <a:off x="1524000" y="914400"/>
            <a:ext cx="9428787" cy="990600"/>
          </a:xfrm>
        </p:spPr>
        <p:txBody>
          <a:bodyPr>
            <a:noAutofit/>
          </a:bodyPr>
          <a:lstStyle>
            <a:lvl1pPr>
              <a:defRPr sz="2800" b="0" i="0">
                <a:solidFill>
                  <a:schemeClr val="tx2"/>
                </a:solidFill>
                <a:latin typeface="DM Serif Display" pitchFamily="2" charset="0"/>
              </a:defRPr>
            </a:lvl1pPr>
            <a:lvl2pPr>
              <a:defRPr b="0" i="0">
                <a:latin typeface="DM Serif Display" pitchFamily="2" charset="0"/>
              </a:defRPr>
            </a:lvl2pPr>
            <a:lvl3pPr>
              <a:defRPr b="0" i="0">
                <a:latin typeface="DM Serif Display" pitchFamily="2" charset="0"/>
              </a:defRPr>
            </a:lvl3pPr>
            <a:lvl4pPr>
              <a:defRPr b="0" i="0">
                <a:latin typeface="DM Serif Display" pitchFamily="2" charset="0"/>
              </a:defRPr>
            </a:lvl4pPr>
            <a:lvl5pPr>
              <a:defRPr b="0" i="0">
                <a:latin typeface="DM Serif Display" pitchFamily="2" charset="0"/>
              </a:defRPr>
            </a:lvl5pPr>
          </a:lstStyle>
          <a:p>
            <a:pPr lvl="0"/>
            <a:r>
              <a:rPr lang="en-US"/>
              <a:t>A two-line header could look like this and be a bit longer than some of your other headers</a:t>
            </a:r>
          </a:p>
        </p:txBody>
      </p:sp>
      <p:sp>
        <p:nvSpPr>
          <p:cNvPr id="17" name="Holder 6">
            <a:extLst>
              <a:ext uri="{FF2B5EF4-FFF2-40B4-BE49-F238E27FC236}">
                <a16:creationId xmlns:a16="http://schemas.microsoft.com/office/drawing/2014/main" id="{2F88216B-50E9-F74D-AE6E-E0A8B73FF873}"/>
              </a:ext>
            </a:extLst>
          </p:cNvPr>
          <p:cNvSpPr>
            <a:spLocks noGrp="1"/>
          </p:cNvSpPr>
          <p:nvPr>
            <p:ph type="sldNum" sz="quarter" idx="7"/>
          </p:nvPr>
        </p:nvSpPr>
        <p:spPr>
          <a:xfrm>
            <a:off x="11582400" y="6516538"/>
            <a:ext cx="513080" cy="215444"/>
          </a:xfrm>
          <a:prstGeom prst="rect">
            <a:avLst/>
          </a:prstGeom>
        </p:spPr>
        <p:txBody>
          <a:bodyPr wrap="square" lIns="0" tIns="0" rIns="0" bIns="0">
            <a:spAutoFit/>
          </a:bodyPr>
          <a:lstStyle>
            <a:lvl1pPr algn="r">
              <a:defRPr sz="1400" b="0" i="0">
                <a:solidFill>
                  <a:srgbClr val="397CBF"/>
                </a:solidFill>
                <a:latin typeface="DM Sans Medium" pitchFamily="2" charset="77"/>
                <a:cs typeface="DM Sans Medium" pitchFamily="2" charset="77"/>
              </a:defRPr>
            </a:lvl1pPr>
          </a:lstStyle>
          <a:p>
            <a:pPr marL="38100">
              <a:spcBef>
                <a:spcPts val="204"/>
              </a:spcBef>
            </a:pPr>
            <a:fld id="{81D60167-4931-47E6-BA6A-407CBD079E47}" type="slidenum">
              <a:rPr lang="en-US" spc="110" smtClean="0"/>
              <a:pPr marL="38100">
                <a:spcBef>
                  <a:spcPts val="204"/>
                </a:spcBef>
              </a:pPr>
              <a:t>‹#›</a:t>
            </a:fld>
            <a:endParaRPr lang="en-US" spc="110"/>
          </a:p>
        </p:txBody>
      </p:sp>
      <p:sp>
        <p:nvSpPr>
          <p:cNvPr id="18" name="Text Placeholder 4">
            <a:extLst>
              <a:ext uri="{FF2B5EF4-FFF2-40B4-BE49-F238E27FC236}">
                <a16:creationId xmlns:a16="http://schemas.microsoft.com/office/drawing/2014/main" id="{D96B45C8-9A64-424D-A225-9DFE56DE3D2B}"/>
              </a:ext>
            </a:extLst>
          </p:cNvPr>
          <p:cNvSpPr>
            <a:spLocks noGrp="1"/>
          </p:cNvSpPr>
          <p:nvPr>
            <p:ph type="body" sz="quarter" idx="11" hasCustomPrompt="1"/>
          </p:nvPr>
        </p:nvSpPr>
        <p:spPr>
          <a:xfrm>
            <a:off x="1524000" y="2133600"/>
            <a:ext cx="4551987" cy="3733800"/>
          </a:xfrm>
        </p:spPr>
        <p:txBody>
          <a:bodyPr>
            <a:normAutofit/>
          </a:bodyPr>
          <a:lstStyle>
            <a:lvl1pPr>
              <a:defRPr sz="1100" b="0" i="0">
                <a:solidFill>
                  <a:schemeClr val="tx1"/>
                </a:solidFill>
                <a:latin typeface="Montserrat" pitchFamily="2" charset="77"/>
              </a:defRPr>
            </a:lvl1pPr>
          </a:lstStyle>
          <a:p>
            <a:pPr lvl="0"/>
            <a:r>
              <a:rPr lang="en-US"/>
              <a:t>Text column 1</a:t>
            </a:r>
          </a:p>
        </p:txBody>
      </p:sp>
      <p:sp>
        <p:nvSpPr>
          <p:cNvPr id="19" name="Text Placeholder 4">
            <a:extLst>
              <a:ext uri="{FF2B5EF4-FFF2-40B4-BE49-F238E27FC236}">
                <a16:creationId xmlns:a16="http://schemas.microsoft.com/office/drawing/2014/main" id="{4FC6BA8B-DBD5-E84D-8191-CBBED08747A0}"/>
              </a:ext>
            </a:extLst>
          </p:cNvPr>
          <p:cNvSpPr>
            <a:spLocks noGrp="1"/>
          </p:cNvSpPr>
          <p:nvPr>
            <p:ph type="body" sz="quarter" idx="20" hasCustomPrompt="1"/>
          </p:nvPr>
        </p:nvSpPr>
        <p:spPr>
          <a:xfrm>
            <a:off x="6400800" y="2133600"/>
            <a:ext cx="4551987" cy="3733800"/>
          </a:xfrm>
        </p:spPr>
        <p:txBody>
          <a:bodyPr>
            <a:normAutofit/>
          </a:bodyPr>
          <a:lstStyle>
            <a:lvl1pPr>
              <a:defRPr sz="1100" b="0" i="0">
                <a:solidFill>
                  <a:schemeClr val="tx1"/>
                </a:solidFill>
                <a:latin typeface="Montserrat" pitchFamily="2" charset="77"/>
              </a:defRPr>
            </a:lvl1pPr>
          </a:lstStyle>
          <a:p>
            <a:pPr lvl="0"/>
            <a:r>
              <a:rPr lang="en-US"/>
              <a:t>Text column 1</a:t>
            </a:r>
          </a:p>
        </p:txBody>
      </p:sp>
      <p:pic>
        <p:nvPicPr>
          <p:cNvPr id="8" name="object 13">
            <a:extLst>
              <a:ext uri="{FF2B5EF4-FFF2-40B4-BE49-F238E27FC236}">
                <a16:creationId xmlns:a16="http://schemas.microsoft.com/office/drawing/2014/main" id="{E04ADB70-B9D4-8748-BA90-476E056EEA32}"/>
              </a:ext>
            </a:extLst>
          </p:cNvPr>
          <p:cNvPicPr/>
          <p:nvPr userDrawn="1"/>
        </p:nvPicPr>
        <p:blipFill>
          <a:blip r:embed="rId2" cstate="print"/>
          <a:stretch>
            <a:fillRect/>
          </a:stretch>
        </p:blipFill>
        <p:spPr>
          <a:xfrm>
            <a:off x="226047" y="228601"/>
            <a:ext cx="11739905" cy="6400800"/>
          </a:xfrm>
          <a:prstGeom prst="rect">
            <a:avLst/>
          </a:prstGeom>
        </p:spPr>
      </p:pic>
      <p:sp>
        <p:nvSpPr>
          <p:cNvPr id="9" name="Rectangle 8">
            <a:extLst>
              <a:ext uri="{FF2B5EF4-FFF2-40B4-BE49-F238E27FC236}">
                <a16:creationId xmlns:a16="http://schemas.microsoft.com/office/drawing/2014/main" id="{55EFE1C7-1941-C84B-9F49-4D7E0471EC32}"/>
              </a:ext>
            </a:extLst>
          </p:cNvPr>
          <p:cNvSpPr/>
          <p:nvPr userDrawn="1"/>
        </p:nvSpPr>
        <p:spPr>
          <a:xfrm>
            <a:off x="304800" y="5943600"/>
            <a:ext cx="1371600" cy="572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435561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Slide v2">
    <p:spTree>
      <p:nvGrpSpPr>
        <p:cNvPr id="1" name=""/>
        <p:cNvGrpSpPr/>
        <p:nvPr/>
      </p:nvGrpSpPr>
      <p:grpSpPr>
        <a:xfrm>
          <a:off x="0" y="0"/>
          <a:ext cx="0" cy="0"/>
          <a:chOff x="0" y="0"/>
          <a:chExt cx="0" cy="0"/>
        </a:xfrm>
      </p:grpSpPr>
      <p:sp>
        <p:nvSpPr>
          <p:cNvPr id="18" name="Holder 2">
            <a:extLst>
              <a:ext uri="{FF2B5EF4-FFF2-40B4-BE49-F238E27FC236}">
                <a16:creationId xmlns:a16="http://schemas.microsoft.com/office/drawing/2014/main" id="{5BF19076-CF4F-D843-ADCF-A43DE83D6D51}"/>
              </a:ext>
            </a:extLst>
          </p:cNvPr>
          <p:cNvSpPr>
            <a:spLocks noGrp="1"/>
          </p:cNvSpPr>
          <p:nvPr>
            <p:ph type="title" hasCustomPrompt="1"/>
          </p:nvPr>
        </p:nvSpPr>
        <p:spPr>
          <a:xfrm>
            <a:off x="762000" y="4800600"/>
            <a:ext cx="6705600" cy="1447800"/>
          </a:xfrm>
          <a:prstGeom prst="rect">
            <a:avLst/>
          </a:prstGeom>
        </p:spPr>
        <p:txBody>
          <a:bodyPr lIns="0" tIns="0" rIns="0" bIns="0"/>
          <a:lstStyle>
            <a:lvl1pPr algn="l">
              <a:defRPr sz="3200" b="0" i="0">
                <a:solidFill>
                  <a:schemeClr val="tx1"/>
                </a:solidFill>
                <a:latin typeface="DM Serif Display" pitchFamily="2" charset="0"/>
                <a:cs typeface="DM Serif Display" pitchFamily="2" charset="0"/>
              </a:defRPr>
            </a:lvl1pPr>
          </a:lstStyle>
          <a:p>
            <a:r>
              <a:rPr lang="en-US"/>
              <a:t>This is a title slide and your title goes right here</a:t>
            </a:r>
            <a:endParaRPr/>
          </a:p>
        </p:txBody>
      </p:sp>
      <p:sp>
        <p:nvSpPr>
          <p:cNvPr id="19" name="Text Placeholder 21">
            <a:extLst>
              <a:ext uri="{FF2B5EF4-FFF2-40B4-BE49-F238E27FC236}">
                <a16:creationId xmlns:a16="http://schemas.microsoft.com/office/drawing/2014/main" id="{18A42A27-4BCB-924C-A179-715A3BDE03AF}"/>
              </a:ext>
            </a:extLst>
          </p:cNvPr>
          <p:cNvSpPr>
            <a:spLocks noGrp="1"/>
          </p:cNvSpPr>
          <p:nvPr>
            <p:ph type="body" sz="quarter" idx="10" hasCustomPrompt="1"/>
          </p:nvPr>
        </p:nvSpPr>
        <p:spPr>
          <a:xfrm>
            <a:off x="762000" y="4343400"/>
            <a:ext cx="4876800" cy="381000"/>
          </a:xfrm>
        </p:spPr>
        <p:txBody>
          <a:bodyPr>
            <a:normAutofit/>
          </a:bodyPr>
          <a:lstStyle>
            <a:lvl1pPr algn="l">
              <a:defRPr sz="1600" b="0" i="0">
                <a:solidFill>
                  <a:schemeClr val="tx1"/>
                </a:solidFill>
                <a:latin typeface="Montserrat" pitchFamily="2" charset="77"/>
              </a:defRPr>
            </a:lvl1pPr>
          </a:lstStyle>
          <a:p>
            <a:pPr lvl="0"/>
            <a:r>
              <a:rPr lang="en-US"/>
              <a:t>Date</a:t>
            </a:r>
          </a:p>
        </p:txBody>
      </p:sp>
      <p:pic>
        <p:nvPicPr>
          <p:cNvPr id="9" name="object 3">
            <a:extLst>
              <a:ext uri="{FF2B5EF4-FFF2-40B4-BE49-F238E27FC236}">
                <a16:creationId xmlns:a16="http://schemas.microsoft.com/office/drawing/2014/main" id="{7F3F4039-C28C-49E2-9C70-D5F36F606468}"/>
              </a:ext>
            </a:extLst>
          </p:cNvPr>
          <p:cNvPicPr/>
          <p:nvPr userDrawn="1"/>
        </p:nvPicPr>
        <p:blipFill>
          <a:blip r:embed="rId2" cstate="print"/>
          <a:stretch>
            <a:fillRect/>
          </a:stretch>
        </p:blipFill>
        <p:spPr>
          <a:xfrm>
            <a:off x="457183" y="1272803"/>
            <a:ext cx="611896" cy="315215"/>
          </a:xfrm>
          <a:prstGeom prst="rect">
            <a:avLst/>
          </a:prstGeom>
        </p:spPr>
      </p:pic>
      <p:pic>
        <p:nvPicPr>
          <p:cNvPr id="10" name="Graphic 9">
            <a:extLst>
              <a:ext uri="{FF2B5EF4-FFF2-40B4-BE49-F238E27FC236}">
                <a16:creationId xmlns:a16="http://schemas.microsoft.com/office/drawing/2014/main" id="{8FA37F2B-95D5-4EBF-AE0A-6DFED710DA57}"/>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41177"/>
          <a:stretch/>
        </p:blipFill>
        <p:spPr>
          <a:xfrm>
            <a:off x="457200" y="381000"/>
            <a:ext cx="933022" cy="762000"/>
          </a:xfrm>
          <a:prstGeom prst="rect">
            <a:avLst/>
          </a:prstGeom>
        </p:spPr>
      </p:pic>
    </p:spTree>
    <p:extLst>
      <p:ext uri="{BB962C8B-B14F-4D97-AF65-F5344CB8AC3E}">
        <p14:creationId xmlns:p14="http://schemas.microsoft.com/office/powerpoint/2010/main" val="126297207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pic>
        <p:nvPicPr>
          <p:cNvPr id="15" name="object 13">
            <a:extLst>
              <a:ext uri="{FF2B5EF4-FFF2-40B4-BE49-F238E27FC236}">
                <a16:creationId xmlns:a16="http://schemas.microsoft.com/office/drawing/2014/main" id="{E7850E0B-68F8-DA4E-B27E-11066778D05E}"/>
              </a:ext>
            </a:extLst>
          </p:cNvPr>
          <p:cNvPicPr/>
          <p:nvPr userDrawn="1"/>
        </p:nvPicPr>
        <p:blipFill>
          <a:blip r:embed="rId2" cstate="print"/>
          <a:stretch>
            <a:fillRect/>
          </a:stretch>
        </p:blipFill>
        <p:spPr>
          <a:xfrm>
            <a:off x="226047" y="228601"/>
            <a:ext cx="11739905" cy="6400800"/>
          </a:xfrm>
          <a:prstGeom prst="rect">
            <a:avLst/>
          </a:prstGeom>
        </p:spPr>
      </p:pic>
      <p:sp>
        <p:nvSpPr>
          <p:cNvPr id="4" name="Rectangle 3">
            <a:extLst>
              <a:ext uri="{FF2B5EF4-FFF2-40B4-BE49-F238E27FC236}">
                <a16:creationId xmlns:a16="http://schemas.microsoft.com/office/drawing/2014/main" id="{E7363197-F477-4238-A0E1-6036DAFCCDA3}"/>
              </a:ext>
            </a:extLst>
          </p:cNvPr>
          <p:cNvSpPr/>
          <p:nvPr userDrawn="1"/>
        </p:nvSpPr>
        <p:spPr>
          <a:xfrm>
            <a:off x="457200" y="5867400"/>
            <a:ext cx="12954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4428CBBF-EEE1-3D41-93FD-3B53131257AE}"/>
              </a:ext>
            </a:extLst>
          </p:cNvPr>
          <p:cNvSpPr>
            <a:spLocks noGrp="1"/>
          </p:cNvSpPr>
          <p:nvPr>
            <p:ph type="body" sz="quarter" idx="11" hasCustomPrompt="1"/>
          </p:nvPr>
        </p:nvSpPr>
        <p:spPr>
          <a:xfrm>
            <a:off x="2099404" y="2080374"/>
            <a:ext cx="3976687" cy="574041"/>
          </a:xfrm>
        </p:spPr>
        <p:txBody>
          <a:bodyPr>
            <a:normAutofit/>
          </a:bodyPr>
          <a:lstStyle>
            <a:lvl1pPr>
              <a:defRPr sz="1100" b="0" i="0">
                <a:solidFill>
                  <a:schemeClr val="tx1"/>
                </a:solidFill>
                <a:latin typeface="Montserrat" pitchFamily="2" charset="77"/>
              </a:defRPr>
            </a:lvl1pPr>
          </a:lstStyle>
          <a:p>
            <a:pPr lvl="0"/>
            <a:r>
              <a:rPr lang="en-US"/>
              <a:t>Item 1</a:t>
            </a:r>
          </a:p>
        </p:txBody>
      </p:sp>
      <p:sp>
        <p:nvSpPr>
          <p:cNvPr id="16" name="Text Placeholder 4">
            <a:extLst>
              <a:ext uri="{FF2B5EF4-FFF2-40B4-BE49-F238E27FC236}">
                <a16:creationId xmlns:a16="http://schemas.microsoft.com/office/drawing/2014/main" id="{5B80AAB6-2D26-634F-8332-D74E2884290F}"/>
              </a:ext>
            </a:extLst>
          </p:cNvPr>
          <p:cNvSpPr>
            <a:spLocks noGrp="1"/>
          </p:cNvSpPr>
          <p:nvPr>
            <p:ph type="body" sz="quarter" idx="12" hasCustomPrompt="1"/>
          </p:nvPr>
        </p:nvSpPr>
        <p:spPr>
          <a:xfrm>
            <a:off x="2096065" y="2886014"/>
            <a:ext cx="3976687" cy="574041"/>
          </a:xfrm>
        </p:spPr>
        <p:txBody>
          <a:bodyPr>
            <a:normAutofit/>
          </a:bodyPr>
          <a:lstStyle>
            <a:lvl1pPr>
              <a:defRPr sz="1100" b="0" i="0">
                <a:solidFill>
                  <a:schemeClr val="tx1"/>
                </a:solidFill>
                <a:latin typeface="Montserrat" pitchFamily="2" charset="77"/>
              </a:defRPr>
            </a:lvl1pPr>
          </a:lstStyle>
          <a:p>
            <a:pPr lvl="0"/>
            <a:r>
              <a:rPr lang="en-US"/>
              <a:t>Item 2</a:t>
            </a:r>
          </a:p>
        </p:txBody>
      </p:sp>
      <p:sp>
        <p:nvSpPr>
          <p:cNvPr id="24" name="Text Placeholder 4">
            <a:extLst>
              <a:ext uri="{FF2B5EF4-FFF2-40B4-BE49-F238E27FC236}">
                <a16:creationId xmlns:a16="http://schemas.microsoft.com/office/drawing/2014/main" id="{9E05AB72-2CB1-9A42-989E-32BC16686129}"/>
              </a:ext>
            </a:extLst>
          </p:cNvPr>
          <p:cNvSpPr>
            <a:spLocks noGrp="1"/>
          </p:cNvSpPr>
          <p:nvPr>
            <p:ph type="body" sz="quarter" idx="13" hasCustomPrompt="1"/>
          </p:nvPr>
        </p:nvSpPr>
        <p:spPr>
          <a:xfrm>
            <a:off x="2096064" y="3691654"/>
            <a:ext cx="3976687" cy="574041"/>
          </a:xfrm>
        </p:spPr>
        <p:txBody>
          <a:bodyPr>
            <a:normAutofit/>
          </a:bodyPr>
          <a:lstStyle>
            <a:lvl1pPr>
              <a:defRPr sz="1100" b="0" i="0">
                <a:solidFill>
                  <a:schemeClr val="tx1"/>
                </a:solidFill>
                <a:latin typeface="Montserrat" pitchFamily="2" charset="77"/>
              </a:defRPr>
            </a:lvl1pPr>
          </a:lstStyle>
          <a:p>
            <a:pPr lvl="0"/>
            <a:r>
              <a:rPr lang="en-US"/>
              <a:t>Item 3</a:t>
            </a:r>
          </a:p>
        </p:txBody>
      </p:sp>
      <p:sp>
        <p:nvSpPr>
          <p:cNvPr id="25" name="Text Placeholder 4">
            <a:extLst>
              <a:ext uri="{FF2B5EF4-FFF2-40B4-BE49-F238E27FC236}">
                <a16:creationId xmlns:a16="http://schemas.microsoft.com/office/drawing/2014/main" id="{48AC5E17-E525-BD4D-A325-64F712380DBA}"/>
              </a:ext>
            </a:extLst>
          </p:cNvPr>
          <p:cNvSpPr>
            <a:spLocks noGrp="1"/>
          </p:cNvSpPr>
          <p:nvPr>
            <p:ph type="body" sz="quarter" idx="14" hasCustomPrompt="1"/>
          </p:nvPr>
        </p:nvSpPr>
        <p:spPr>
          <a:xfrm>
            <a:off x="2102743" y="4497294"/>
            <a:ext cx="3976687" cy="574041"/>
          </a:xfrm>
        </p:spPr>
        <p:txBody>
          <a:bodyPr>
            <a:normAutofit/>
          </a:bodyPr>
          <a:lstStyle>
            <a:lvl1pPr>
              <a:defRPr sz="1100" b="0" i="0">
                <a:solidFill>
                  <a:schemeClr val="tx1"/>
                </a:solidFill>
                <a:latin typeface="Montserrat" pitchFamily="2" charset="77"/>
              </a:defRPr>
            </a:lvl1pPr>
          </a:lstStyle>
          <a:p>
            <a:pPr lvl="0"/>
            <a:r>
              <a:rPr lang="en-US"/>
              <a:t>Item 4</a:t>
            </a:r>
          </a:p>
        </p:txBody>
      </p:sp>
      <p:sp>
        <p:nvSpPr>
          <p:cNvPr id="34" name="Holder 6">
            <a:extLst>
              <a:ext uri="{FF2B5EF4-FFF2-40B4-BE49-F238E27FC236}">
                <a16:creationId xmlns:a16="http://schemas.microsoft.com/office/drawing/2014/main" id="{8EFB72B2-DB10-7D4F-A6A8-3B078D3C8534}"/>
              </a:ext>
            </a:extLst>
          </p:cNvPr>
          <p:cNvSpPr>
            <a:spLocks noGrp="1"/>
          </p:cNvSpPr>
          <p:nvPr>
            <p:ph type="sldNum" sz="quarter" idx="7"/>
          </p:nvPr>
        </p:nvSpPr>
        <p:spPr>
          <a:xfrm>
            <a:off x="11582400" y="6516538"/>
            <a:ext cx="513080" cy="215444"/>
          </a:xfrm>
          <a:prstGeom prst="rect">
            <a:avLst/>
          </a:prstGeom>
        </p:spPr>
        <p:txBody>
          <a:bodyPr wrap="square" lIns="0" tIns="0" rIns="0" bIns="0">
            <a:spAutoFit/>
          </a:bodyPr>
          <a:lstStyle>
            <a:lvl1pPr algn="r">
              <a:defRPr sz="1400" b="0" i="0">
                <a:solidFill>
                  <a:srgbClr val="397CBF"/>
                </a:solidFill>
                <a:latin typeface="DM Sans Medium" pitchFamily="2" charset="77"/>
                <a:cs typeface="DM Sans Medium" pitchFamily="2" charset="77"/>
              </a:defRPr>
            </a:lvl1pPr>
          </a:lstStyle>
          <a:p>
            <a:pPr marL="38100">
              <a:spcBef>
                <a:spcPts val="204"/>
              </a:spcBef>
            </a:pPr>
            <a:fld id="{81D60167-4931-47E6-BA6A-407CBD079E47}" type="slidenum">
              <a:rPr lang="en-US" spc="110" smtClean="0"/>
              <a:pPr marL="38100">
                <a:spcBef>
                  <a:spcPts val="204"/>
                </a:spcBef>
              </a:pPr>
              <a:t>‹#›</a:t>
            </a:fld>
            <a:endParaRPr lang="en-US" spc="110"/>
          </a:p>
        </p:txBody>
      </p:sp>
      <p:sp>
        <p:nvSpPr>
          <p:cNvPr id="10" name="Text Placeholder 9">
            <a:extLst>
              <a:ext uri="{FF2B5EF4-FFF2-40B4-BE49-F238E27FC236}">
                <a16:creationId xmlns:a16="http://schemas.microsoft.com/office/drawing/2014/main" id="{20B3D91A-DCED-C24C-80A0-9BFD52724C09}"/>
              </a:ext>
            </a:extLst>
          </p:cNvPr>
          <p:cNvSpPr>
            <a:spLocks noGrp="1"/>
          </p:cNvSpPr>
          <p:nvPr>
            <p:ph type="body" sz="quarter" idx="19" hasCustomPrompt="1"/>
          </p:nvPr>
        </p:nvSpPr>
        <p:spPr>
          <a:xfrm>
            <a:off x="1568726" y="2080373"/>
            <a:ext cx="533400" cy="574041"/>
          </a:xfrm>
        </p:spPr>
        <p:txBody>
          <a:bodyPr>
            <a:noAutofit/>
          </a:bodyPr>
          <a:lstStyle>
            <a:lvl1pPr algn="ctr">
              <a:lnSpc>
                <a:spcPct val="100000"/>
              </a:lnSpc>
              <a:defRPr sz="3600" b="0" i="0">
                <a:solidFill>
                  <a:schemeClr val="tx2"/>
                </a:solidFill>
                <a:latin typeface="DM Serif Display" pitchFamily="2" charset="0"/>
              </a:defRPr>
            </a:lvl1pPr>
          </a:lstStyle>
          <a:p>
            <a:pPr lvl="0"/>
            <a:r>
              <a:rPr lang="en-US"/>
              <a:t>1</a:t>
            </a:r>
          </a:p>
        </p:txBody>
      </p:sp>
      <p:sp>
        <p:nvSpPr>
          <p:cNvPr id="35" name="Text Placeholder 4">
            <a:extLst>
              <a:ext uri="{FF2B5EF4-FFF2-40B4-BE49-F238E27FC236}">
                <a16:creationId xmlns:a16="http://schemas.microsoft.com/office/drawing/2014/main" id="{E0772BAD-8267-1640-9A12-C57BEF746D06}"/>
              </a:ext>
            </a:extLst>
          </p:cNvPr>
          <p:cNvSpPr>
            <a:spLocks noGrp="1"/>
          </p:cNvSpPr>
          <p:nvPr>
            <p:ph type="body" sz="quarter" idx="20" hasCustomPrompt="1"/>
          </p:nvPr>
        </p:nvSpPr>
        <p:spPr>
          <a:xfrm>
            <a:off x="7010400" y="2080374"/>
            <a:ext cx="3976687" cy="574041"/>
          </a:xfrm>
        </p:spPr>
        <p:txBody>
          <a:bodyPr>
            <a:normAutofit/>
          </a:bodyPr>
          <a:lstStyle>
            <a:lvl1pPr>
              <a:defRPr sz="1100" b="0" i="0">
                <a:solidFill>
                  <a:schemeClr val="tx1"/>
                </a:solidFill>
                <a:latin typeface="Montserrat" pitchFamily="2" charset="77"/>
              </a:defRPr>
            </a:lvl1pPr>
          </a:lstStyle>
          <a:p>
            <a:pPr lvl="0"/>
            <a:r>
              <a:rPr lang="en-US"/>
              <a:t>Item 5</a:t>
            </a:r>
          </a:p>
        </p:txBody>
      </p:sp>
      <p:sp>
        <p:nvSpPr>
          <p:cNvPr id="36" name="Text Placeholder 4">
            <a:extLst>
              <a:ext uri="{FF2B5EF4-FFF2-40B4-BE49-F238E27FC236}">
                <a16:creationId xmlns:a16="http://schemas.microsoft.com/office/drawing/2014/main" id="{5F502018-1957-514A-BFF4-117BA72586D9}"/>
              </a:ext>
            </a:extLst>
          </p:cNvPr>
          <p:cNvSpPr>
            <a:spLocks noGrp="1"/>
          </p:cNvSpPr>
          <p:nvPr>
            <p:ph type="body" sz="quarter" idx="21" hasCustomPrompt="1"/>
          </p:nvPr>
        </p:nvSpPr>
        <p:spPr>
          <a:xfrm>
            <a:off x="7007061" y="2886014"/>
            <a:ext cx="3976687" cy="574041"/>
          </a:xfrm>
        </p:spPr>
        <p:txBody>
          <a:bodyPr>
            <a:normAutofit/>
          </a:bodyPr>
          <a:lstStyle>
            <a:lvl1pPr>
              <a:defRPr sz="1100" b="0" i="0">
                <a:solidFill>
                  <a:schemeClr val="tx1"/>
                </a:solidFill>
                <a:latin typeface="Montserrat" pitchFamily="2" charset="77"/>
              </a:defRPr>
            </a:lvl1pPr>
          </a:lstStyle>
          <a:p>
            <a:pPr lvl="0"/>
            <a:r>
              <a:rPr lang="en-US"/>
              <a:t>Item 6</a:t>
            </a:r>
          </a:p>
        </p:txBody>
      </p:sp>
      <p:sp>
        <p:nvSpPr>
          <p:cNvPr id="37" name="Text Placeholder 4">
            <a:extLst>
              <a:ext uri="{FF2B5EF4-FFF2-40B4-BE49-F238E27FC236}">
                <a16:creationId xmlns:a16="http://schemas.microsoft.com/office/drawing/2014/main" id="{889BBFC2-4387-6A47-AEE7-22CD338C602B}"/>
              </a:ext>
            </a:extLst>
          </p:cNvPr>
          <p:cNvSpPr>
            <a:spLocks noGrp="1"/>
          </p:cNvSpPr>
          <p:nvPr>
            <p:ph type="body" sz="quarter" idx="22" hasCustomPrompt="1"/>
          </p:nvPr>
        </p:nvSpPr>
        <p:spPr>
          <a:xfrm>
            <a:off x="7007060" y="3691654"/>
            <a:ext cx="3976687" cy="574041"/>
          </a:xfrm>
        </p:spPr>
        <p:txBody>
          <a:bodyPr>
            <a:normAutofit/>
          </a:bodyPr>
          <a:lstStyle>
            <a:lvl1pPr>
              <a:defRPr sz="1100" b="0" i="0">
                <a:solidFill>
                  <a:schemeClr val="tx1"/>
                </a:solidFill>
                <a:latin typeface="Montserrat" pitchFamily="2" charset="77"/>
              </a:defRPr>
            </a:lvl1pPr>
          </a:lstStyle>
          <a:p>
            <a:pPr lvl="0"/>
            <a:r>
              <a:rPr lang="en-US"/>
              <a:t>Item 7</a:t>
            </a:r>
          </a:p>
        </p:txBody>
      </p:sp>
      <p:sp>
        <p:nvSpPr>
          <p:cNvPr id="38" name="Text Placeholder 4">
            <a:extLst>
              <a:ext uri="{FF2B5EF4-FFF2-40B4-BE49-F238E27FC236}">
                <a16:creationId xmlns:a16="http://schemas.microsoft.com/office/drawing/2014/main" id="{6A4AD45E-B570-434E-B0FC-E23D560A9D2A}"/>
              </a:ext>
            </a:extLst>
          </p:cNvPr>
          <p:cNvSpPr>
            <a:spLocks noGrp="1"/>
          </p:cNvSpPr>
          <p:nvPr>
            <p:ph type="body" sz="quarter" idx="23" hasCustomPrompt="1"/>
          </p:nvPr>
        </p:nvSpPr>
        <p:spPr>
          <a:xfrm>
            <a:off x="7013739" y="4497294"/>
            <a:ext cx="3976687" cy="574041"/>
          </a:xfrm>
        </p:spPr>
        <p:txBody>
          <a:bodyPr>
            <a:normAutofit/>
          </a:bodyPr>
          <a:lstStyle>
            <a:lvl1pPr>
              <a:defRPr sz="1100" b="0" i="0">
                <a:solidFill>
                  <a:schemeClr val="tx1"/>
                </a:solidFill>
                <a:latin typeface="Montserrat" pitchFamily="2" charset="77"/>
              </a:defRPr>
            </a:lvl1pPr>
          </a:lstStyle>
          <a:p>
            <a:pPr lvl="0"/>
            <a:r>
              <a:rPr lang="en-US"/>
              <a:t>Item 8</a:t>
            </a:r>
          </a:p>
        </p:txBody>
      </p:sp>
      <p:sp>
        <p:nvSpPr>
          <p:cNvPr id="12" name="Text Placeholder 11">
            <a:extLst>
              <a:ext uri="{FF2B5EF4-FFF2-40B4-BE49-F238E27FC236}">
                <a16:creationId xmlns:a16="http://schemas.microsoft.com/office/drawing/2014/main" id="{A1164326-FECA-5845-A5EF-816D8457677E}"/>
              </a:ext>
            </a:extLst>
          </p:cNvPr>
          <p:cNvSpPr>
            <a:spLocks noGrp="1"/>
          </p:cNvSpPr>
          <p:nvPr>
            <p:ph type="body" sz="quarter" idx="25" hasCustomPrompt="1"/>
          </p:nvPr>
        </p:nvSpPr>
        <p:spPr>
          <a:xfrm>
            <a:off x="1555976" y="914399"/>
            <a:ext cx="5791200" cy="647355"/>
          </a:xfrm>
        </p:spPr>
        <p:txBody>
          <a:bodyPr>
            <a:normAutofit/>
          </a:bodyPr>
          <a:lstStyle>
            <a:lvl1pPr>
              <a:defRPr sz="3600" b="0" i="0">
                <a:latin typeface="DM Serif Display" pitchFamily="2" charset="0"/>
              </a:defRPr>
            </a:lvl1pPr>
          </a:lstStyle>
          <a:p>
            <a:pPr lvl="0"/>
            <a:r>
              <a:rPr lang="en-US" sz="3600" b="0" i="0">
                <a:latin typeface="DM Serif Display" pitchFamily="2" charset="0"/>
              </a:rPr>
              <a:t>Agenda</a:t>
            </a:r>
            <a:endParaRPr lang="en-US"/>
          </a:p>
        </p:txBody>
      </p:sp>
      <p:sp>
        <p:nvSpPr>
          <p:cNvPr id="40" name="Text Placeholder 9">
            <a:extLst>
              <a:ext uri="{FF2B5EF4-FFF2-40B4-BE49-F238E27FC236}">
                <a16:creationId xmlns:a16="http://schemas.microsoft.com/office/drawing/2014/main" id="{C27F2C0C-067D-9247-8637-DC1C9B55D868}"/>
              </a:ext>
            </a:extLst>
          </p:cNvPr>
          <p:cNvSpPr>
            <a:spLocks noGrp="1"/>
          </p:cNvSpPr>
          <p:nvPr>
            <p:ph type="body" sz="quarter" idx="26" hasCustomPrompt="1"/>
          </p:nvPr>
        </p:nvSpPr>
        <p:spPr>
          <a:xfrm>
            <a:off x="1568110" y="2886014"/>
            <a:ext cx="533400" cy="574041"/>
          </a:xfrm>
        </p:spPr>
        <p:txBody>
          <a:bodyPr>
            <a:noAutofit/>
          </a:bodyPr>
          <a:lstStyle>
            <a:lvl1pPr algn="ctr">
              <a:lnSpc>
                <a:spcPct val="100000"/>
              </a:lnSpc>
              <a:defRPr sz="3600" b="0" i="0">
                <a:solidFill>
                  <a:schemeClr val="tx2"/>
                </a:solidFill>
                <a:latin typeface="DM Serif Display" pitchFamily="2" charset="0"/>
              </a:defRPr>
            </a:lvl1pPr>
          </a:lstStyle>
          <a:p>
            <a:pPr lvl="0"/>
            <a:r>
              <a:rPr lang="en-US"/>
              <a:t>2</a:t>
            </a:r>
          </a:p>
        </p:txBody>
      </p:sp>
      <p:sp>
        <p:nvSpPr>
          <p:cNvPr id="41" name="Text Placeholder 9">
            <a:extLst>
              <a:ext uri="{FF2B5EF4-FFF2-40B4-BE49-F238E27FC236}">
                <a16:creationId xmlns:a16="http://schemas.microsoft.com/office/drawing/2014/main" id="{89DD99A4-790A-0E49-8051-C5AEC5422B7B}"/>
              </a:ext>
            </a:extLst>
          </p:cNvPr>
          <p:cNvSpPr>
            <a:spLocks noGrp="1"/>
          </p:cNvSpPr>
          <p:nvPr>
            <p:ph type="body" sz="quarter" idx="27" hasCustomPrompt="1"/>
          </p:nvPr>
        </p:nvSpPr>
        <p:spPr>
          <a:xfrm>
            <a:off x="1568110" y="3691654"/>
            <a:ext cx="533400" cy="574041"/>
          </a:xfrm>
        </p:spPr>
        <p:txBody>
          <a:bodyPr>
            <a:noAutofit/>
          </a:bodyPr>
          <a:lstStyle>
            <a:lvl1pPr algn="ctr">
              <a:lnSpc>
                <a:spcPct val="100000"/>
              </a:lnSpc>
              <a:defRPr sz="3600" b="0" i="0">
                <a:solidFill>
                  <a:schemeClr val="tx2"/>
                </a:solidFill>
                <a:latin typeface="DM Serif Display" pitchFamily="2" charset="0"/>
              </a:defRPr>
            </a:lvl1pPr>
          </a:lstStyle>
          <a:p>
            <a:pPr lvl="0"/>
            <a:r>
              <a:rPr lang="en-US"/>
              <a:t>3</a:t>
            </a:r>
          </a:p>
        </p:txBody>
      </p:sp>
      <p:sp>
        <p:nvSpPr>
          <p:cNvPr id="42" name="Text Placeholder 9">
            <a:extLst>
              <a:ext uri="{FF2B5EF4-FFF2-40B4-BE49-F238E27FC236}">
                <a16:creationId xmlns:a16="http://schemas.microsoft.com/office/drawing/2014/main" id="{1F57751B-42B2-AC4F-B0D2-71C68EA830FB}"/>
              </a:ext>
            </a:extLst>
          </p:cNvPr>
          <p:cNvSpPr>
            <a:spLocks noGrp="1"/>
          </p:cNvSpPr>
          <p:nvPr>
            <p:ph type="body" sz="quarter" idx="28" hasCustomPrompt="1"/>
          </p:nvPr>
        </p:nvSpPr>
        <p:spPr>
          <a:xfrm>
            <a:off x="1568110" y="4497294"/>
            <a:ext cx="533400" cy="574041"/>
          </a:xfrm>
        </p:spPr>
        <p:txBody>
          <a:bodyPr>
            <a:noAutofit/>
          </a:bodyPr>
          <a:lstStyle>
            <a:lvl1pPr algn="ctr">
              <a:lnSpc>
                <a:spcPct val="100000"/>
              </a:lnSpc>
              <a:defRPr sz="3600" b="0" i="0">
                <a:solidFill>
                  <a:schemeClr val="tx2"/>
                </a:solidFill>
                <a:latin typeface="DM Serif Display" pitchFamily="2" charset="0"/>
              </a:defRPr>
            </a:lvl1pPr>
          </a:lstStyle>
          <a:p>
            <a:pPr lvl="0"/>
            <a:r>
              <a:rPr lang="en-US"/>
              <a:t>4</a:t>
            </a:r>
          </a:p>
        </p:txBody>
      </p:sp>
      <p:sp>
        <p:nvSpPr>
          <p:cNvPr id="43" name="Text Placeholder 9">
            <a:extLst>
              <a:ext uri="{FF2B5EF4-FFF2-40B4-BE49-F238E27FC236}">
                <a16:creationId xmlns:a16="http://schemas.microsoft.com/office/drawing/2014/main" id="{8606E506-455E-4F41-A41D-570978A4CC01}"/>
              </a:ext>
            </a:extLst>
          </p:cNvPr>
          <p:cNvSpPr>
            <a:spLocks noGrp="1"/>
          </p:cNvSpPr>
          <p:nvPr>
            <p:ph type="body" sz="quarter" idx="29" hasCustomPrompt="1"/>
          </p:nvPr>
        </p:nvSpPr>
        <p:spPr>
          <a:xfrm>
            <a:off x="6473660" y="2080373"/>
            <a:ext cx="533400" cy="574041"/>
          </a:xfrm>
        </p:spPr>
        <p:txBody>
          <a:bodyPr>
            <a:noAutofit/>
          </a:bodyPr>
          <a:lstStyle>
            <a:lvl1pPr algn="ctr">
              <a:lnSpc>
                <a:spcPct val="100000"/>
              </a:lnSpc>
              <a:defRPr sz="3600" b="0" i="0">
                <a:solidFill>
                  <a:schemeClr val="tx2"/>
                </a:solidFill>
                <a:latin typeface="DM Serif Display" pitchFamily="2" charset="0"/>
              </a:defRPr>
            </a:lvl1pPr>
          </a:lstStyle>
          <a:p>
            <a:pPr lvl="0"/>
            <a:r>
              <a:rPr lang="en-US"/>
              <a:t>5</a:t>
            </a:r>
          </a:p>
        </p:txBody>
      </p:sp>
      <p:sp>
        <p:nvSpPr>
          <p:cNvPr id="44" name="Text Placeholder 9">
            <a:extLst>
              <a:ext uri="{FF2B5EF4-FFF2-40B4-BE49-F238E27FC236}">
                <a16:creationId xmlns:a16="http://schemas.microsoft.com/office/drawing/2014/main" id="{4A3DA80B-09BB-2E45-B8F6-56C861197AAE}"/>
              </a:ext>
            </a:extLst>
          </p:cNvPr>
          <p:cNvSpPr>
            <a:spLocks noGrp="1"/>
          </p:cNvSpPr>
          <p:nvPr>
            <p:ph type="body" sz="quarter" idx="30" hasCustomPrompt="1"/>
          </p:nvPr>
        </p:nvSpPr>
        <p:spPr>
          <a:xfrm>
            <a:off x="6473044" y="2886014"/>
            <a:ext cx="533400" cy="574041"/>
          </a:xfrm>
        </p:spPr>
        <p:txBody>
          <a:bodyPr>
            <a:noAutofit/>
          </a:bodyPr>
          <a:lstStyle>
            <a:lvl1pPr algn="ctr">
              <a:lnSpc>
                <a:spcPct val="100000"/>
              </a:lnSpc>
              <a:defRPr sz="3600" b="0" i="0">
                <a:solidFill>
                  <a:schemeClr val="tx2"/>
                </a:solidFill>
                <a:latin typeface="DM Serif Display" pitchFamily="2" charset="0"/>
              </a:defRPr>
            </a:lvl1pPr>
          </a:lstStyle>
          <a:p>
            <a:pPr lvl="0"/>
            <a:r>
              <a:rPr lang="en-US"/>
              <a:t>6</a:t>
            </a:r>
          </a:p>
        </p:txBody>
      </p:sp>
      <p:sp>
        <p:nvSpPr>
          <p:cNvPr id="45" name="Text Placeholder 9">
            <a:extLst>
              <a:ext uri="{FF2B5EF4-FFF2-40B4-BE49-F238E27FC236}">
                <a16:creationId xmlns:a16="http://schemas.microsoft.com/office/drawing/2014/main" id="{B7F60D0B-EF0A-B642-A835-0A0E6E11646B}"/>
              </a:ext>
            </a:extLst>
          </p:cNvPr>
          <p:cNvSpPr>
            <a:spLocks noGrp="1"/>
          </p:cNvSpPr>
          <p:nvPr>
            <p:ph type="body" sz="quarter" idx="31" hasCustomPrompt="1"/>
          </p:nvPr>
        </p:nvSpPr>
        <p:spPr>
          <a:xfrm>
            <a:off x="6473044" y="3691654"/>
            <a:ext cx="533400" cy="574041"/>
          </a:xfrm>
        </p:spPr>
        <p:txBody>
          <a:bodyPr>
            <a:noAutofit/>
          </a:bodyPr>
          <a:lstStyle>
            <a:lvl1pPr algn="ctr">
              <a:lnSpc>
                <a:spcPct val="100000"/>
              </a:lnSpc>
              <a:defRPr sz="3600" b="0" i="0">
                <a:solidFill>
                  <a:schemeClr val="tx2"/>
                </a:solidFill>
                <a:latin typeface="DM Serif Display" pitchFamily="2" charset="0"/>
              </a:defRPr>
            </a:lvl1pPr>
          </a:lstStyle>
          <a:p>
            <a:pPr lvl="0"/>
            <a:r>
              <a:rPr lang="en-US"/>
              <a:t>7</a:t>
            </a:r>
          </a:p>
        </p:txBody>
      </p:sp>
      <p:sp>
        <p:nvSpPr>
          <p:cNvPr id="46" name="Text Placeholder 9">
            <a:extLst>
              <a:ext uri="{FF2B5EF4-FFF2-40B4-BE49-F238E27FC236}">
                <a16:creationId xmlns:a16="http://schemas.microsoft.com/office/drawing/2014/main" id="{F64E2325-F90F-2A41-AE20-46795C6A2830}"/>
              </a:ext>
            </a:extLst>
          </p:cNvPr>
          <p:cNvSpPr>
            <a:spLocks noGrp="1"/>
          </p:cNvSpPr>
          <p:nvPr>
            <p:ph type="body" sz="quarter" idx="32" hasCustomPrompt="1"/>
          </p:nvPr>
        </p:nvSpPr>
        <p:spPr>
          <a:xfrm>
            <a:off x="6473044" y="4497294"/>
            <a:ext cx="533400" cy="574041"/>
          </a:xfrm>
        </p:spPr>
        <p:txBody>
          <a:bodyPr>
            <a:noAutofit/>
          </a:bodyPr>
          <a:lstStyle>
            <a:lvl1pPr algn="ctr">
              <a:lnSpc>
                <a:spcPct val="100000"/>
              </a:lnSpc>
              <a:defRPr sz="3600" b="0" i="0">
                <a:solidFill>
                  <a:schemeClr val="tx2"/>
                </a:solidFill>
                <a:latin typeface="DM Serif Display" pitchFamily="2" charset="0"/>
              </a:defRPr>
            </a:lvl1pPr>
          </a:lstStyle>
          <a:p>
            <a:pPr lvl="0"/>
            <a:r>
              <a:rPr lang="en-US"/>
              <a:t>8</a:t>
            </a:r>
          </a:p>
        </p:txBody>
      </p:sp>
      <p:pic>
        <p:nvPicPr>
          <p:cNvPr id="29" name="Graphic 28">
            <a:extLst>
              <a:ext uri="{FF2B5EF4-FFF2-40B4-BE49-F238E27FC236}">
                <a16:creationId xmlns:a16="http://schemas.microsoft.com/office/drawing/2014/main" id="{DF603098-B509-4A65-8346-62EBB9ED64FE}"/>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5614" y="6070309"/>
            <a:ext cx="1106882" cy="437722"/>
          </a:xfrm>
          <a:prstGeom prst="rect">
            <a:avLst/>
          </a:prstGeom>
        </p:spPr>
      </p:pic>
    </p:spTree>
    <p:extLst>
      <p:ext uri="{BB962C8B-B14F-4D97-AF65-F5344CB8AC3E}">
        <p14:creationId xmlns:p14="http://schemas.microsoft.com/office/powerpoint/2010/main" val="91871627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_Agenda">
    <p:spTree>
      <p:nvGrpSpPr>
        <p:cNvPr id="1" name=""/>
        <p:cNvGrpSpPr/>
        <p:nvPr/>
      </p:nvGrpSpPr>
      <p:grpSpPr>
        <a:xfrm>
          <a:off x="0" y="0"/>
          <a:ext cx="0" cy="0"/>
          <a:chOff x="0" y="0"/>
          <a:chExt cx="0" cy="0"/>
        </a:xfrm>
      </p:grpSpPr>
      <p:pic>
        <p:nvPicPr>
          <p:cNvPr id="22" name="Picture 21" descr="A picture containing bird&#10;&#10;Description automatically generated">
            <a:extLst>
              <a:ext uri="{FF2B5EF4-FFF2-40B4-BE49-F238E27FC236}">
                <a16:creationId xmlns:a16="http://schemas.microsoft.com/office/drawing/2014/main" id="{1C527DF4-4220-6C4D-A077-5C9D78FAB9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 y="228600"/>
            <a:ext cx="11722100" cy="6400800"/>
          </a:xfrm>
          <a:prstGeom prst="rect">
            <a:avLst/>
          </a:prstGeom>
        </p:spPr>
      </p:pic>
      <p:sp>
        <p:nvSpPr>
          <p:cNvPr id="28" name="Text Placeholder 4">
            <a:extLst>
              <a:ext uri="{FF2B5EF4-FFF2-40B4-BE49-F238E27FC236}">
                <a16:creationId xmlns:a16="http://schemas.microsoft.com/office/drawing/2014/main" id="{49B2CE50-4192-B246-8629-4E9E596C54F7}"/>
              </a:ext>
            </a:extLst>
          </p:cNvPr>
          <p:cNvSpPr>
            <a:spLocks noGrp="1"/>
          </p:cNvSpPr>
          <p:nvPr>
            <p:ph type="body" sz="quarter" idx="11" hasCustomPrompt="1"/>
          </p:nvPr>
        </p:nvSpPr>
        <p:spPr>
          <a:xfrm>
            <a:off x="2099404" y="2080374"/>
            <a:ext cx="3976687" cy="574041"/>
          </a:xfrm>
        </p:spPr>
        <p:txBody>
          <a:bodyPr>
            <a:normAutofit/>
          </a:bodyPr>
          <a:lstStyle>
            <a:lvl1pPr>
              <a:defRPr sz="1100" b="0" i="0">
                <a:solidFill>
                  <a:schemeClr val="bg1"/>
                </a:solidFill>
                <a:latin typeface="Montserrat" pitchFamily="2" charset="77"/>
              </a:defRPr>
            </a:lvl1pPr>
          </a:lstStyle>
          <a:p>
            <a:pPr lvl="0"/>
            <a:r>
              <a:rPr lang="en-US"/>
              <a:t>Item 1</a:t>
            </a:r>
          </a:p>
        </p:txBody>
      </p:sp>
      <p:sp>
        <p:nvSpPr>
          <p:cNvPr id="29" name="Text Placeholder 4">
            <a:extLst>
              <a:ext uri="{FF2B5EF4-FFF2-40B4-BE49-F238E27FC236}">
                <a16:creationId xmlns:a16="http://schemas.microsoft.com/office/drawing/2014/main" id="{34D65EFA-12E1-6640-81A7-122B3A3984FB}"/>
              </a:ext>
            </a:extLst>
          </p:cNvPr>
          <p:cNvSpPr>
            <a:spLocks noGrp="1"/>
          </p:cNvSpPr>
          <p:nvPr>
            <p:ph type="body" sz="quarter" idx="12" hasCustomPrompt="1"/>
          </p:nvPr>
        </p:nvSpPr>
        <p:spPr>
          <a:xfrm>
            <a:off x="2096065" y="2886014"/>
            <a:ext cx="3976687" cy="574041"/>
          </a:xfrm>
        </p:spPr>
        <p:txBody>
          <a:bodyPr>
            <a:normAutofit/>
          </a:bodyPr>
          <a:lstStyle>
            <a:lvl1pPr>
              <a:defRPr sz="1100" b="0" i="0">
                <a:solidFill>
                  <a:schemeClr val="bg1"/>
                </a:solidFill>
                <a:latin typeface="Montserrat" pitchFamily="2" charset="77"/>
              </a:defRPr>
            </a:lvl1pPr>
          </a:lstStyle>
          <a:p>
            <a:pPr lvl="0"/>
            <a:r>
              <a:rPr lang="en-US"/>
              <a:t>Item 2</a:t>
            </a:r>
          </a:p>
        </p:txBody>
      </p:sp>
      <p:sp>
        <p:nvSpPr>
          <p:cNvPr id="34" name="Text Placeholder 4">
            <a:extLst>
              <a:ext uri="{FF2B5EF4-FFF2-40B4-BE49-F238E27FC236}">
                <a16:creationId xmlns:a16="http://schemas.microsoft.com/office/drawing/2014/main" id="{F1D1BB53-57B2-1A49-8E9C-3E3BD7752F9D}"/>
              </a:ext>
            </a:extLst>
          </p:cNvPr>
          <p:cNvSpPr>
            <a:spLocks noGrp="1"/>
          </p:cNvSpPr>
          <p:nvPr>
            <p:ph type="body" sz="quarter" idx="13" hasCustomPrompt="1"/>
          </p:nvPr>
        </p:nvSpPr>
        <p:spPr>
          <a:xfrm>
            <a:off x="2096064" y="3691654"/>
            <a:ext cx="3976687" cy="574041"/>
          </a:xfrm>
        </p:spPr>
        <p:txBody>
          <a:bodyPr>
            <a:normAutofit/>
          </a:bodyPr>
          <a:lstStyle>
            <a:lvl1pPr>
              <a:defRPr sz="1100" b="0" i="0">
                <a:solidFill>
                  <a:schemeClr val="bg1"/>
                </a:solidFill>
                <a:latin typeface="Montserrat" pitchFamily="2" charset="77"/>
              </a:defRPr>
            </a:lvl1pPr>
          </a:lstStyle>
          <a:p>
            <a:pPr lvl="0"/>
            <a:r>
              <a:rPr lang="en-US"/>
              <a:t>Item 3</a:t>
            </a:r>
          </a:p>
        </p:txBody>
      </p:sp>
      <p:sp>
        <p:nvSpPr>
          <p:cNvPr id="35" name="Text Placeholder 4">
            <a:extLst>
              <a:ext uri="{FF2B5EF4-FFF2-40B4-BE49-F238E27FC236}">
                <a16:creationId xmlns:a16="http://schemas.microsoft.com/office/drawing/2014/main" id="{7C8EAA91-6129-8847-8EC5-CF8A1692AA17}"/>
              </a:ext>
            </a:extLst>
          </p:cNvPr>
          <p:cNvSpPr>
            <a:spLocks noGrp="1"/>
          </p:cNvSpPr>
          <p:nvPr>
            <p:ph type="body" sz="quarter" idx="14" hasCustomPrompt="1"/>
          </p:nvPr>
        </p:nvSpPr>
        <p:spPr>
          <a:xfrm>
            <a:off x="2102743" y="4497294"/>
            <a:ext cx="3976687" cy="574041"/>
          </a:xfrm>
        </p:spPr>
        <p:txBody>
          <a:bodyPr>
            <a:normAutofit/>
          </a:bodyPr>
          <a:lstStyle>
            <a:lvl1pPr>
              <a:defRPr sz="1100" b="0" i="0">
                <a:solidFill>
                  <a:schemeClr val="bg1"/>
                </a:solidFill>
                <a:latin typeface="Montserrat" pitchFamily="2" charset="77"/>
              </a:defRPr>
            </a:lvl1pPr>
          </a:lstStyle>
          <a:p>
            <a:pPr lvl="0"/>
            <a:r>
              <a:rPr lang="en-US"/>
              <a:t>Item 4</a:t>
            </a:r>
          </a:p>
        </p:txBody>
      </p:sp>
      <p:sp>
        <p:nvSpPr>
          <p:cNvPr id="36" name="Holder 6">
            <a:extLst>
              <a:ext uri="{FF2B5EF4-FFF2-40B4-BE49-F238E27FC236}">
                <a16:creationId xmlns:a16="http://schemas.microsoft.com/office/drawing/2014/main" id="{7F68EE9D-A2AC-F54F-ACB3-7D5AA7105435}"/>
              </a:ext>
            </a:extLst>
          </p:cNvPr>
          <p:cNvSpPr>
            <a:spLocks noGrp="1"/>
          </p:cNvSpPr>
          <p:nvPr>
            <p:ph type="sldNum" sz="quarter" idx="7"/>
          </p:nvPr>
        </p:nvSpPr>
        <p:spPr>
          <a:xfrm>
            <a:off x="11582400" y="6516538"/>
            <a:ext cx="513080" cy="215444"/>
          </a:xfrm>
          <a:prstGeom prst="rect">
            <a:avLst/>
          </a:prstGeom>
        </p:spPr>
        <p:txBody>
          <a:bodyPr wrap="square" lIns="0" tIns="0" rIns="0" bIns="0">
            <a:spAutoFit/>
          </a:bodyPr>
          <a:lstStyle>
            <a:lvl1pPr algn="r">
              <a:defRPr sz="1400" b="0" i="0">
                <a:solidFill>
                  <a:schemeClr val="bg1"/>
                </a:solidFill>
                <a:latin typeface="DM Sans Medium" pitchFamily="2" charset="77"/>
                <a:cs typeface="DM Sans Medium" pitchFamily="2" charset="77"/>
              </a:defRPr>
            </a:lvl1pPr>
          </a:lstStyle>
          <a:p>
            <a:pPr marL="38100">
              <a:spcBef>
                <a:spcPts val="204"/>
              </a:spcBef>
            </a:pPr>
            <a:fld id="{81D60167-4931-47E6-BA6A-407CBD079E47}" type="slidenum">
              <a:rPr lang="en-US" spc="110" smtClean="0"/>
              <a:pPr marL="38100">
                <a:spcBef>
                  <a:spcPts val="204"/>
                </a:spcBef>
              </a:pPr>
              <a:t>‹#›</a:t>
            </a:fld>
            <a:endParaRPr lang="en-US" spc="110"/>
          </a:p>
        </p:txBody>
      </p:sp>
      <p:sp>
        <p:nvSpPr>
          <p:cNvPr id="38" name="Text Placeholder 4">
            <a:extLst>
              <a:ext uri="{FF2B5EF4-FFF2-40B4-BE49-F238E27FC236}">
                <a16:creationId xmlns:a16="http://schemas.microsoft.com/office/drawing/2014/main" id="{90308FD8-7A20-6743-A8CC-E78AC413898B}"/>
              </a:ext>
            </a:extLst>
          </p:cNvPr>
          <p:cNvSpPr>
            <a:spLocks noGrp="1"/>
          </p:cNvSpPr>
          <p:nvPr>
            <p:ph type="body" sz="quarter" idx="20" hasCustomPrompt="1"/>
          </p:nvPr>
        </p:nvSpPr>
        <p:spPr>
          <a:xfrm>
            <a:off x="7010400" y="2080374"/>
            <a:ext cx="3976687" cy="574041"/>
          </a:xfrm>
        </p:spPr>
        <p:txBody>
          <a:bodyPr>
            <a:normAutofit/>
          </a:bodyPr>
          <a:lstStyle>
            <a:lvl1pPr>
              <a:defRPr sz="1100" b="0" i="0">
                <a:solidFill>
                  <a:schemeClr val="bg1"/>
                </a:solidFill>
                <a:latin typeface="Montserrat" pitchFamily="2" charset="77"/>
              </a:defRPr>
            </a:lvl1pPr>
          </a:lstStyle>
          <a:p>
            <a:pPr lvl="0"/>
            <a:r>
              <a:rPr lang="en-US"/>
              <a:t>Item 5</a:t>
            </a:r>
          </a:p>
        </p:txBody>
      </p:sp>
      <p:sp>
        <p:nvSpPr>
          <p:cNvPr id="39" name="Text Placeholder 4">
            <a:extLst>
              <a:ext uri="{FF2B5EF4-FFF2-40B4-BE49-F238E27FC236}">
                <a16:creationId xmlns:a16="http://schemas.microsoft.com/office/drawing/2014/main" id="{613F7D93-6E76-B745-BE10-3B27DC7AD852}"/>
              </a:ext>
            </a:extLst>
          </p:cNvPr>
          <p:cNvSpPr>
            <a:spLocks noGrp="1"/>
          </p:cNvSpPr>
          <p:nvPr>
            <p:ph type="body" sz="quarter" idx="21" hasCustomPrompt="1"/>
          </p:nvPr>
        </p:nvSpPr>
        <p:spPr>
          <a:xfrm>
            <a:off x="7007061" y="2886014"/>
            <a:ext cx="3976687" cy="574041"/>
          </a:xfrm>
        </p:spPr>
        <p:txBody>
          <a:bodyPr>
            <a:normAutofit/>
          </a:bodyPr>
          <a:lstStyle>
            <a:lvl1pPr>
              <a:defRPr sz="1100" b="0" i="0">
                <a:solidFill>
                  <a:schemeClr val="bg1"/>
                </a:solidFill>
                <a:latin typeface="Montserrat" pitchFamily="2" charset="77"/>
              </a:defRPr>
            </a:lvl1pPr>
          </a:lstStyle>
          <a:p>
            <a:pPr lvl="0"/>
            <a:r>
              <a:rPr lang="en-US"/>
              <a:t>Item 6</a:t>
            </a:r>
          </a:p>
        </p:txBody>
      </p:sp>
      <p:sp>
        <p:nvSpPr>
          <p:cNvPr id="40" name="Text Placeholder 4">
            <a:extLst>
              <a:ext uri="{FF2B5EF4-FFF2-40B4-BE49-F238E27FC236}">
                <a16:creationId xmlns:a16="http://schemas.microsoft.com/office/drawing/2014/main" id="{FC510768-A0E9-1547-ADC8-A9B45EE90CED}"/>
              </a:ext>
            </a:extLst>
          </p:cNvPr>
          <p:cNvSpPr>
            <a:spLocks noGrp="1"/>
          </p:cNvSpPr>
          <p:nvPr>
            <p:ph type="body" sz="quarter" idx="22" hasCustomPrompt="1"/>
          </p:nvPr>
        </p:nvSpPr>
        <p:spPr>
          <a:xfrm>
            <a:off x="7007060" y="3691654"/>
            <a:ext cx="3976687" cy="574041"/>
          </a:xfrm>
        </p:spPr>
        <p:txBody>
          <a:bodyPr>
            <a:normAutofit/>
          </a:bodyPr>
          <a:lstStyle>
            <a:lvl1pPr>
              <a:defRPr sz="1100" b="0" i="0">
                <a:solidFill>
                  <a:schemeClr val="bg1"/>
                </a:solidFill>
                <a:latin typeface="Montserrat" pitchFamily="2" charset="77"/>
              </a:defRPr>
            </a:lvl1pPr>
          </a:lstStyle>
          <a:p>
            <a:pPr lvl="0"/>
            <a:r>
              <a:rPr lang="en-US"/>
              <a:t>Item 7</a:t>
            </a:r>
          </a:p>
        </p:txBody>
      </p:sp>
      <p:sp>
        <p:nvSpPr>
          <p:cNvPr id="41" name="Text Placeholder 4">
            <a:extLst>
              <a:ext uri="{FF2B5EF4-FFF2-40B4-BE49-F238E27FC236}">
                <a16:creationId xmlns:a16="http://schemas.microsoft.com/office/drawing/2014/main" id="{C9C5AE87-2777-854F-A501-4B3E210DF328}"/>
              </a:ext>
            </a:extLst>
          </p:cNvPr>
          <p:cNvSpPr>
            <a:spLocks noGrp="1"/>
          </p:cNvSpPr>
          <p:nvPr>
            <p:ph type="body" sz="quarter" idx="23" hasCustomPrompt="1"/>
          </p:nvPr>
        </p:nvSpPr>
        <p:spPr>
          <a:xfrm>
            <a:off x="7013739" y="4497294"/>
            <a:ext cx="3976687" cy="574041"/>
          </a:xfrm>
        </p:spPr>
        <p:txBody>
          <a:bodyPr>
            <a:normAutofit/>
          </a:bodyPr>
          <a:lstStyle>
            <a:lvl1pPr>
              <a:defRPr sz="1100" b="0" i="0">
                <a:solidFill>
                  <a:schemeClr val="bg1"/>
                </a:solidFill>
                <a:latin typeface="Montserrat" pitchFamily="2" charset="77"/>
              </a:defRPr>
            </a:lvl1pPr>
          </a:lstStyle>
          <a:p>
            <a:pPr lvl="0"/>
            <a:r>
              <a:rPr lang="en-US"/>
              <a:t>Item 8</a:t>
            </a:r>
          </a:p>
        </p:txBody>
      </p:sp>
      <p:sp>
        <p:nvSpPr>
          <p:cNvPr id="43" name="Text Placeholder 11">
            <a:extLst>
              <a:ext uri="{FF2B5EF4-FFF2-40B4-BE49-F238E27FC236}">
                <a16:creationId xmlns:a16="http://schemas.microsoft.com/office/drawing/2014/main" id="{A910A309-A5E0-2241-8262-BDABA2DAE080}"/>
              </a:ext>
            </a:extLst>
          </p:cNvPr>
          <p:cNvSpPr>
            <a:spLocks noGrp="1"/>
          </p:cNvSpPr>
          <p:nvPr>
            <p:ph type="body" sz="quarter" idx="25" hasCustomPrompt="1"/>
          </p:nvPr>
        </p:nvSpPr>
        <p:spPr>
          <a:xfrm>
            <a:off x="1555976" y="914399"/>
            <a:ext cx="5791200" cy="647355"/>
          </a:xfrm>
        </p:spPr>
        <p:txBody>
          <a:bodyPr>
            <a:normAutofit/>
          </a:bodyPr>
          <a:lstStyle>
            <a:lvl1pPr>
              <a:defRPr sz="3600" b="0" i="0">
                <a:solidFill>
                  <a:schemeClr val="bg1"/>
                </a:solidFill>
                <a:latin typeface="DM Serif Display" pitchFamily="2" charset="0"/>
              </a:defRPr>
            </a:lvl1pPr>
          </a:lstStyle>
          <a:p>
            <a:pPr lvl="0"/>
            <a:r>
              <a:rPr lang="en-US" sz="3600" b="0" i="0">
                <a:latin typeface="DM Serif Display" pitchFamily="2" charset="0"/>
              </a:rPr>
              <a:t>Agenda</a:t>
            </a:r>
            <a:endParaRPr lang="en-US"/>
          </a:p>
        </p:txBody>
      </p:sp>
      <p:sp>
        <p:nvSpPr>
          <p:cNvPr id="44" name="Holder 6">
            <a:extLst>
              <a:ext uri="{FF2B5EF4-FFF2-40B4-BE49-F238E27FC236}">
                <a16:creationId xmlns:a16="http://schemas.microsoft.com/office/drawing/2014/main" id="{4128A7F1-938C-DA4D-A2D1-03199C9948AC}"/>
              </a:ext>
            </a:extLst>
          </p:cNvPr>
          <p:cNvSpPr txBox="1">
            <a:spLocks/>
          </p:cNvSpPr>
          <p:nvPr userDrawn="1"/>
        </p:nvSpPr>
        <p:spPr>
          <a:xfrm>
            <a:off x="11582400" y="6516538"/>
            <a:ext cx="513080" cy="215444"/>
          </a:xfrm>
          <a:prstGeom prst="rect">
            <a:avLst/>
          </a:prstGeom>
        </p:spPr>
        <p:txBody>
          <a:bodyPr wrap="square" lIns="0" tIns="0" rIns="0" bIns="0">
            <a:spAutoFit/>
          </a:bodyPr>
          <a:lstStyle>
            <a:defPPr>
              <a:defRPr lang="en-US"/>
            </a:defPPr>
            <a:lvl1pPr marL="0" algn="r" defTabSz="914400" rtl="0" eaLnBrk="1" latinLnBrk="0" hangingPunct="1">
              <a:defRPr sz="1400" b="0" i="0" kern="1200">
                <a:solidFill>
                  <a:srgbClr val="397CBF"/>
                </a:solidFill>
                <a:latin typeface="DM Sans Medium" pitchFamily="2" charset="77"/>
                <a:ea typeface="+mn-ea"/>
                <a:cs typeface="DM Sans Medium"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204"/>
              </a:spcBef>
            </a:pPr>
            <a:fld id="{81D60167-4931-47E6-BA6A-407CBD079E47}" type="slidenum">
              <a:rPr lang="en-US" spc="110" smtClean="0">
                <a:solidFill>
                  <a:schemeClr val="bg1"/>
                </a:solidFill>
              </a:rPr>
              <a:pPr marL="38100">
                <a:spcBef>
                  <a:spcPts val="204"/>
                </a:spcBef>
              </a:pPr>
              <a:t>‹#›</a:t>
            </a:fld>
            <a:endParaRPr lang="en-US" spc="110">
              <a:solidFill>
                <a:schemeClr val="bg1"/>
              </a:solidFill>
            </a:endParaRPr>
          </a:p>
        </p:txBody>
      </p:sp>
      <p:sp>
        <p:nvSpPr>
          <p:cNvPr id="45" name="Text Placeholder 9">
            <a:extLst>
              <a:ext uri="{FF2B5EF4-FFF2-40B4-BE49-F238E27FC236}">
                <a16:creationId xmlns:a16="http://schemas.microsoft.com/office/drawing/2014/main" id="{022CAA9E-CFB7-0049-8AAA-804D1A012080}"/>
              </a:ext>
            </a:extLst>
          </p:cNvPr>
          <p:cNvSpPr>
            <a:spLocks noGrp="1"/>
          </p:cNvSpPr>
          <p:nvPr>
            <p:ph type="body" sz="quarter" idx="19" hasCustomPrompt="1"/>
          </p:nvPr>
        </p:nvSpPr>
        <p:spPr>
          <a:xfrm>
            <a:off x="1568726" y="2080373"/>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1</a:t>
            </a:r>
          </a:p>
        </p:txBody>
      </p:sp>
      <p:sp>
        <p:nvSpPr>
          <p:cNvPr id="46" name="Text Placeholder 9">
            <a:extLst>
              <a:ext uri="{FF2B5EF4-FFF2-40B4-BE49-F238E27FC236}">
                <a16:creationId xmlns:a16="http://schemas.microsoft.com/office/drawing/2014/main" id="{72C8E027-C013-7744-8732-649B5DC17474}"/>
              </a:ext>
            </a:extLst>
          </p:cNvPr>
          <p:cNvSpPr>
            <a:spLocks noGrp="1"/>
          </p:cNvSpPr>
          <p:nvPr>
            <p:ph type="body" sz="quarter" idx="26" hasCustomPrompt="1"/>
          </p:nvPr>
        </p:nvSpPr>
        <p:spPr>
          <a:xfrm>
            <a:off x="1568110" y="2886014"/>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2</a:t>
            </a:r>
          </a:p>
        </p:txBody>
      </p:sp>
      <p:sp>
        <p:nvSpPr>
          <p:cNvPr id="47" name="Text Placeholder 9">
            <a:extLst>
              <a:ext uri="{FF2B5EF4-FFF2-40B4-BE49-F238E27FC236}">
                <a16:creationId xmlns:a16="http://schemas.microsoft.com/office/drawing/2014/main" id="{CE875CEE-A36B-E142-9D36-30123CED148B}"/>
              </a:ext>
            </a:extLst>
          </p:cNvPr>
          <p:cNvSpPr>
            <a:spLocks noGrp="1"/>
          </p:cNvSpPr>
          <p:nvPr>
            <p:ph type="body" sz="quarter" idx="27" hasCustomPrompt="1"/>
          </p:nvPr>
        </p:nvSpPr>
        <p:spPr>
          <a:xfrm>
            <a:off x="1568110" y="3691654"/>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3</a:t>
            </a:r>
          </a:p>
        </p:txBody>
      </p:sp>
      <p:sp>
        <p:nvSpPr>
          <p:cNvPr id="48" name="Text Placeholder 9">
            <a:extLst>
              <a:ext uri="{FF2B5EF4-FFF2-40B4-BE49-F238E27FC236}">
                <a16:creationId xmlns:a16="http://schemas.microsoft.com/office/drawing/2014/main" id="{82A83E3C-29FA-C84D-868E-19B38B5C0502}"/>
              </a:ext>
            </a:extLst>
          </p:cNvPr>
          <p:cNvSpPr>
            <a:spLocks noGrp="1"/>
          </p:cNvSpPr>
          <p:nvPr>
            <p:ph type="body" sz="quarter" idx="28" hasCustomPrompt="1"/>
          </p:nvPr>
        </p:nvSpPr>
        <p:spPr>
          <a:xfrm>
            <a:off x="1568110" y="4497294"/>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4</a:t>
            </a:r>
          </a:p>
        </p:txBody>
      </p:sp>
      <p:sp>
        <p:nvSpPr>
          <p:cNvPr id="49" name="Text Placeholder 9">
            <a:extLst>
              <a:ext uri="{FF2B5EF4-FFF2-40B4-BE49-F238E27FC236}">
                <a16:creationId xmlns:a16="http://schemas.microsoft.com/office/drawing/2014/main" id="{97EF9AF6-A051-B944-92F9-12E3CE436584}"/>
              </a:ext>
            </a:extLst>
          </p:cNvPr>
          <p:cNvSpPr>
            <a:spLocks noGrp="1"/>
          </p:cNvSpPr>
          <p:nvPr>
            <p:ph type="body" sz="quarter" idx="29" hasCustomPrompt="1"/>
          </p:nvPr>
        </p:nvSpPr>
        <p:spPr>
          <a:xfrm>
            <a:off x="6473660" y="2080373"/>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5</a:t>
            </a:r>
          </a:p>
        </p:txBody>
      </p:sp>
      <p:sp>
        <p:nvSpPr>
          <p:cNvPr id="50" name="Text Placeholder 9">
            <a:extLst>
              <a:ext uri="{FF2B5EF4-FFF2-40B4-BE49-F238E27FC236}">
                <a16:creationId xmlns:a16="http://schemas.microsoft.com/office/drawing/2014/main" id="{909BACF2-13B0-9242-BEAA-CDECBAD04959}"/>
              </a:ext>
            </a:extLst>
          </p:cNvPr>
          <p:cNvSpPr>
            <a:spLocks noGrp="1"/>
          </p:cNvSpPr>
          <p:nvPr>
            <p:ph type="body" sz="quarter" idx="30" hasCustomPrompt="1"/>
          </p:nvPr>
        </p:nvSpPr>
        <p:spPr>
          <a:xfrm>
            <a:off x="6473044" y="2886014"/>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6</a:t>
            </a:r>
          </a:p>
        </p:txBody>
      </p:sp>
      <p:sp>
        <p:nvSpPr>
          <p:cNvPr id="51" name="Text Placeholder 9">
            <a:extLst>
              <a:ext uri="{FF2B5EF4-FFF2-40B4-BE49-F238E27FC236}">
                <a16:creationId xmlns:a16="http://schemas.microsoft.com/office/drawing/2014/main" id="{E80213A4-E9CB-2648-AD20-5FB00E4B0230}"/>
              </a:ext>
            </a:extLst>
          </p:cNvPr>
          <p:cNvSpPr>
            <a:spLocks noGrp="1"/>
          </p:cNvSpPr>
          <p:nvPr>
            <p:ph type="body" sz="quarter" idx="31" hasCustomPrompt="1"/>
          </p:nvPr>
        </p:nvSpPr>
        <p:spPr>
          <a:xfrm>
            <a:off x="6473044" y="3691654"/>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7</a:t>
            </a:r>
          </a:p>
        </p:txBody>
      </p:sp>
      <p:sp>
        <p:nvSpPr>
          <p:cNvPr id="52" name="Text Placeholder 9">
            <a:extLst>
              <a:ext uri="{FF2B5EF4-FFF2-40B4-BE49-F238E27FC236}">
                <a16:creationId xmlns:a16="http://schemas.microsoft.com/office/drawing/2014/main" id="{D9811C64-DB0F-C44A-8654-2B1DC365972E}"/>
              </a:ext>
            </a:extLst>
          </p:cNvPr>
          <p:cNvSpPr>
            <a:spLocks noGrp="1"/>
          </p:cNvSpPr>
          <p:nvPr>
            <p:ph type="body" sz="quarter" idx="32" hasCustomPrompt="1"/>
          </p:nvPr>
        </p:nvSpPr>
        <p:spPr>
          <a:xfrm>
            <a:off x="6473044" y="4497294"/>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8</a:t>
            </a:r>
          </a:p>
        </p:txBody>
      </p:sp>
      <p:pic>
        <p:nvPicPr>
          <p:cNvPr id="25" name="Picture 24" descr="A close up of a logo&#10;&#10;Description automatically generated">
            <a:extLst>
              <a:ext uri="{FF2B5EF4-FFF2-40B4-BE49-F238E27FC236}">
                <a16:creationId xmlns:a16="http://schemas.microsoft.com/office/drawing/2014/main" id="{139A1417-904B-6C4F-9DFF-0A6D8C5818E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6066872"/>
            <a:ext cx="1104900" cy="444500"/>
          </a:xfrm>
          <a:prstGeom prst="rect">
            <a:avLst/>
          </a:prstGeom>
        </p:spPr>
      </p:pic>
      <p:pic>
        <p:nvPicPr>
          <p:cNvPr id="24" name="Picture 23">
            <a:extLst>
              <a:ext uri="{FF2B5EF4-FFF2-40B4-BE49-F238E27FC236}">
                <a16:creationId xmlns:a16="http://schemas.microsoft.com/office/drawing/2014/main" id="{2AACA5C9-16BE-418C-951A-F85A26910DCA}"/>
              </a:ext>
            </a:extLst>
          </p:cNvPr>
          <p:cNvPicPr>
            <a:picLocks noChangeAspect="1"/>
          </p:cNvPicPr>
          <p:nvPr userDrawn="1"/>
        </p:nvPicPr>
        <p:blipFill>
          <a:blip r:embed="rId4"/>
          <a:stretch>
            <a:fillRect/>
          </a:stretch>
        </p:blipFill>
        <p:spPr>
          <a:xfrm>
            <a:off x="10050949" y="6036061"/>
            <a:ext cx="1293813" cy="444500"/>
          </a:xfrm>
          <a:prstGeom prst="rect">
            <a:avLst/>
          </a:prstGeom>
        </p:spPr>
      </p:pic>
    </p:spTree>
    <p:extLst>
      <p:ext uri="{BB962C8B-B14F-4D97-AF65-F5344CB8AC3E}">
        <p14:creationId xmlns:p14="http://schemas.microsoft.com/office/powerpoint/2010/main" val="208433888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xt One Colum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1E1EC3-F0B7-2547-953D-54BD5D110E4C}"/>
              </a:ext>
            </a:extLst>
          </p:cNvPr>
          <p:cNvSpPr>
            <a:spLocks noGrp="1"/>
          </p:cNvSpPr>
          <p:nvPr>
            <p:ph type="body" sz="quarter" idx="19" hasCustomPrompt="1"/>
          </p:nvPr>
        </p:nvSpPr>
        <p:spPr>
          <a:xfrm>
            <a:off x="1524000" y="914400"/>
            <a:ext cx="9428787" cy="990600"/>
          </a:xfrm>
        </p:spPr>
        <p:txBody>
          <a:bodyPr>
            <a:noAutofit/>
          </a:bodyPr>
          <a:lstStyle>
            <a:lvl1pPr>
              <a:defRPr sz="2800" b="0" i="0">
                <a:solidFill>
                  <a:schemeClr val="tx2"/>
                </a:solidFill>
                <a:latin typeface="DM Serif Display" pitchFamily="2" charset="0"/>
              </a:defRPr>
            </a:lvl1pPr>
            <a:lvl2pPr>
              <a:defRPr b="0" i="0">
                <a:latin typeface="DM Serif Display" pitchFamily="2" charset="0"/>
              </a:defRPr>
            </a:lvl2pPr>
            <a:lvl3pPr>
              <a:defRPr b="0" i="0">
                <a:latin typeface="DM Serif Display" pitchFamily="2" charset="0"/>
              </a:defRPr>
            </a:lvl3pPr>
            <a:lvl4pPr>
              <a:defRPr b="0" i="0">
                <a:latin typeface="DM Serif Display" pitchFamily="2" charset="0"/>
              </a:defRPr>
            </a:lvl4pPr>
            <a:lvl5pPr>
              <a:defRPr b="0" i="0">
                <a:latin typeface="DM Serif Display" pitchFamily="2" charset="0"/>
              </a:defRPr>
            </a:lvl5pPr>
          </a:lstStyle>
          <a:p>
            <a:pPr lvl="0"/>
            <a:r>
              <a:rPr lang="en-US"/>
              <a:t>A two-line header could look like this and be a bit longer than some of your other headers</a:t>
            </a:r>
          </a:p>
        </p:txBody>
      </p:sp>
      <p:sp>
        <p:nvSpPr>
          <p:cNvPr id="17" name="Holder 6">
            <a:extLst>
              <a:ext uri="{FF2B5EF4-FFF2-40B4-BE49-F238E27FC236}">
                <a16:creationId xmlns:a16="http://schemas.microsoft.com/office/drawing/2014/main" id="{2F88216B-50E9-F74D-AE6E-E0A8B73FF873}"/>
              </a:ext>
            </a:extLst>
          </p:cNvPr>
          <p:cNvSpPr>
            <a:spLocks noGrp="1"/>
          </p:cNvSpPr>
          <p:nvPr>
            <p:ph type="sldNum" sz="quarter" idx="7"/>
          </p:nvPr>
        </p:nvSpPr>
        <p:spPr>
          <a:xfrm>
            <a:off x="11582400" y="6516538"/>
            <a:ext cx="513080" cy="215444"/>
          </a:xfrm>
          <a:prstGeom prst="rect">
            <a:avLst/>
          </a:prstGeom>
        </p:spPr>
        <p:txBody>
          <a:bodyPr wrap="square" lIns="0" tIns="0" rIns="0" bIns="0">
            <a:spAutoFit/>
          </a:bodyPr>
          <a:lstStyle>
            <a:lvl1pPr algn="r">
              <a:defRPr sz="1400" b="0" i="0">
                <a:solidFill>
                  <a:srgbClr val="397CBF"/>
                </a:solidFill>
                <a:latin typeface="DM Sans Medium" pitchFamily="2" charset="77"/>
                <a:cs typeface="DM Sans Medium" pitchFamily="2" charset="77"/>
              </a:defRPr>
            </a:lvl1pPr>
          </a:lstStyle>
          <a:p>
            <a:pPr marL="38100">
              <a:spcBef>
                <a:spcPts val="204"/>
              </a:spcBef>
            </a:pPr>
            <a:fld id="{81D60167-4931-47E6-BA6A-407CBD079E47}" type="slidenum">
              <a:rPr lang="en-US" spc="110" smtClean="0"/>
              <a:pPr marL="38100">
                <a:spcBef>
                  <a:spcPts val="204"/>
                </a:spcBef>
              </a:pPr>
              <a:t>‹#›</a:t>
            </a:fld>
            <a:endParaRPr lang="en-US" spc="110"/>
          </a:p>
        </p:txBody>
      </p:sp>
      <p:sp>
        <p:nvSpPr>
          <p:cNvPr id="18" name="Text Placeholder 4">
            <a:extLst>
              <a:ext uri="{FF2B5EF4-FFF2-40B4-BE49-F238E27FC236}">
                <a16:creationId xmlns:a16="http://schemas.microsoft.com/office/drawing/2014/main" id="{D96B45C8-9A64-424D-A225-9DFE56DE3D2B}"/>
              </a:ext>
            </a:extLst>
          </p:cNvPr>
          <p:cNvSpPr>
            <a:spLocks noGrp="1"/>
          </p:cNvSpPr>
          <p:nvPr>
            <p:ph type="body" sz="quarter" idx="11" hasCustomPrompt="1"/>
          </p:nvPr>
        </p:nvSpPr>
        <p:spPr>
          <a:xfrm>
            <a:off x="1524000" y="2133600"/>
            <a:ext cx="9428787" cy="3733800"/>
          </a:xfrm>
        </p:spPr>
        <p:txBody>
          <a:bodyPr>
            <a:normAutofit/>
          </a:bodyPr>
          <a:lstStyle>
            <a:lvl1pPr>
              <a:defRPr sz="1100" b="0" i="0">
                <a:solidFill>
                  <a:schemeClr val="tx1"/>
                </a:solidFill>
                <a:latin typeface="Montserrat" pitchFamily="2" charset="77"/>
              </a:defRPr>
            </a:lvl1pPr>
          </a:lstStyle>
          <a:p>
            <a:pPr lvl="0"/>
            <a:r>
              <a:rPr lang="en-US"/>
              <a:t>Text single column </a:t>
            </a:r>
          </a:p>
        </p:txBody>
      </p:sp>
      <p:pic>
        <p:nvPicPr>
          <p:cNvPr id="6" name="object 13">
            <a:extLst>
              <a:ext uri="{FF2B5EF4-FFF2-40B4-BE49-F238E27FC236}">
                <a16:creationId xmlns:a16="http://schemas.microsoft.com/office/drawing/2014/main" id="{60590643-76FE-4B4D-9755-478CB5B450E8}"/>
              </a:ext>
            </a:extLst>
          </p:cNvPr>
          <p:cNvPicPr/>
          <p:nvPr userDrawn="1"/>
        </p:nvPicPr>
        <p:blipFill>
          <a:blip r:embed="rId2" cstate="print"/>
          <a:stretch>
            <a:fillRect/>
          </a:stretch>
        </p:blipFill>
        <p:spPr>
          <a:xfrm>
            <a:off x="226047" y="228601"/>
            <a:ext cx="11739905" cy="6400800"/>
          </a:xfrm>
          <a:prstGeom prst="rect">
            <a:avLst/>
          </a:prstGeom>
        </p:spPr>
      </p:pic>
      <p:sp>
        <p:nvSpPr>
          <p:cNvPr id="7" name="Rectangle 6">
            <a:extLst>
              <a:ext uri="{FF2B5EF4-FFF2-40B4-BE49-F238E27FC236}">
                <a16:creationId xmlns:a16="http://schemas.microsoft.com/office/drawing/2014/main" id="{D879E9AD-499C-3C46-A609-35FAD58C0522}"/>
              </a:ext>
            </a:extLst>
          </p:cNvPr>
          <p:cNvSpPr/>
          <p:nvPr userDrawn="1"/>
        </p:nvSpPr>
        <p:spPr>
          <a:xfrm>
            <a:off x="304800" y="5943600"/>
            <a:ext cx="1371600" cy="572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696497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3_Title Slide w/ima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3887A3-B23D-470F-B023-117286D76A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696" y="234696"/>
            <a:ext cx="11722608" cy="6388608"/>
          </a:xfrm>
          <a:prstGeom prst="rect">
            <a:avLst/>
          </a:prstGeom>
        </p:spPr>
      </p:pic>
      <p:pic>
        <p:nvPicPr>
          <p:cNvPr id="12" name="Picture 11" descr="A picture containing bird&#10;&#10;Description automatically generated">
            <a:extLst>
              <a:ext uri="{FF2B5EF4-FFF2-40B4-BE49-F238E27FC236}">
                <a16:creationId xmlns:a16="http://schemas.microsoft.com/office/drawing/2014/main" id="{AE0A5900-7F6D-4940-87B1-E21B2FB2153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63796"/>
          <a:stretch/>
        </p:blipFill>
        <p:spPr>
          <a:xfrm>
            <a:off x="4473844" y="3811766"/>
            <a:ext cx="7488032" cy="2819399"/>
          </a:xfrm>
          <a:prstGeom prst="rect">
            <a:avLst/>
          </a:prstGeom>
        </p:spPr>
      </p:pic>
      <p:sp>
        <p:nvSpPr>
          <p:cNvPr id="22" name="Text Placeholder 21">
            <a:extLst>
              <a:ext uri="{FF2B5EF4-FFF2-40B4-BE49-F238E27FC236}">
                <a16:creationId xmlns:a16="http://schemas.microsoft.com/office/drawing/2014/main" id="{BE11F4ED-9288-6741-AFC6-ABA0AE40B511}"/>
              </a:ext>
            </a:extLst>
          </p:cNvPr>
          <p:cNvSpPr>
            <a:spLocks noGrp="1"/>
          </p:cNvSpPr>
          <p:nvPr>
            <p:ph type="body" sz="quarter" idx="10" hasCustomPrompt="1"/>
          </p:nvPr>
        </p:nvSpPr>
        <p:spPr>
          <a:xfrm>
            <a:off x="4953000" y="4495800"/>
            <a:ext cx="4876800" cy="381000"/>
          </a:xfrm>
        </p:spPr>
        <p:txBody>
          <a:bodyPr>
            <a:normAutofit/>
          </a:bodyPr>
          <a:lstStyle>
            <a:lvl1pPr>
              <a:defRPr sz="1600" b="0" i="0">
                <a:solidFill>
                  <a:schemeClr val="bg1"/>
                </a:solidFill>
                <a:latin typeface="Montserrat" pitchFamily="2" charset="77"/>
              </a:defRPr>
            </a:lvl1pPr>
          </a:lstStyle>
          <a:p>
            <a:pPr lvl="0"/>
            <a:r>
              <a:rPr lang="en-US"/>
              <a:t>Month xx, 2020</a:t>
            </a:r>
          </a:p>
        </p:txBody>
      </p:sp>
      <p:sp>
        <p:nvSpPr>
          <p:cNvPr id="17" name="Holder 2">
            <a:extLst>
              <a:ext uri="{FF2B5EF4-FFF2-40B4-BE49-F238E27FC236}">
                <a16:creationId xmlns:a16="http://schemas.microsoft.com/office/drawing/2014/main" id="{47297CCA-8861-944A-9E49-98EE2B926D0C}"/>
              </a:ext>
            </a:extLst>
          </p:cNvPr>
          <p:cNvSpPr>
            <a:spLocks noGrp="1"/>
          </p:cNvSpPr>
          <p:nvPr>
            <p:ph type="title" hasCustomPrompt="1"/>
          </p:nvPr>
        </p:nvSpPr>
        <p:spPr>
          <a:xfrm>
            <a:off x="4953000" y="4953000"/>
            <a:ext cx="6705600" cy="1447800"/>
          </a:xfrm>
          <a:prstGeom prst="rect">
            <a:avLst/>
          </a:prstGeom>
        </p:spPr>
        <p:txBody>
          <a:bodyPr lIns="0" tIns="0" rIns="0" bIns="0"/>
          <a:lstStyle>
            <a:lvl1pPr algn="l">
              <a:defRPr sz="3200" b="0" i="0">
                <a:solidFill>
                  <a:schemeClr val="bg1"/>
                </a:solidFill>
                <a:latin typeface="DM Serif Display" pitchFamily="2" charset="0"/>
                <a:cs typeface="DM Serif Display" pitchFamily="2" charset="0"/>
              </a:defRPr>
            </a:lvl1pPr>
          </a:lstStyle>
          <a:p>
            <a:r>
              <a:rPr lang="en-US"/>
              <a:t>This is a title slide and your title goes right here</a:t>
            </a:r>
            <a:endParaRPr/>
          </a:p>
        </p:txBody>
      </p:sp>
      <p:sp>
        <p:nvSpPr>
          <p:cNvPr id="4" name="Rectangle 3">
            <a:extLst>
              <a:ext uri="{FF2B5EF4-FFF2-40B4-BE49-F238E27FC236}">
                <a16:creationId xmlns:a16="http://schemas.microsoft.com/office/drawing/2014/main" id="{71C8747D-A82C-493B-9ABB-5EC5179259A8}"/>
              </a:ext>
            </a:extLst>
          </p:cNvPr>
          <p:cNvSpPr/>
          <p:nvPr userDrawn="1"/>
        </p:nvSpPr>
        <p:spPr>
          <a:xfrm>
            <a:off x="111095" y="119640"/>
            <a:ext cx="11963400" cy="660376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pic>
        <p:nvPicPr>
          <p:cNvPr id="16" name="Graphic 15">
            <a:extLst>
              <a:ext uri="{FF2B5EF4-FFF2-40B4-BE49-F238E27FC236}">
                <a16:creationId xmlns:a16="http://schemas.microsoft.com/office/drawing/2014/main" id="{FD2D8CDD-7160-4445-822E-105F5615B4FF}"/>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1177"/>
          <a:stretch/>
        </p:blipFill>
        <p:spPr>
          <a:xfrm>
            <a:off x="457200" y="381000"/>
            <a:ext cx="933022" cy="762000"/>
          </a:xfrm>
          <a:prstGeom prst="rect">
            <a:avLst/>
          </a:prstGeom>
          <a:effectLst/>
        </p:spPr>
      </p:pic>
    </p:spTree>
    <p:extLst>
      <p:ext uri="{BB962C8B-B14F-4D97-AF65-F5344CB8AC3E}">
        <p14:creationId xmlns:p14="http://schemas.microsoft.com/office/powerpoint/2010/main" val="379251678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Quote &amp; Image 3">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8620721-D7D3-6443-9A86-C811D889B57A}"/>
              </a:ext>
            </a:extLst>
          </p:cNvPr>
          <p:cNvSpPr>
            <a:spLocks noGrp="1"/>
          </p:cNvSpPr>
          <p:nvPr>
            <p:ph type="sldNum" sz="quarter" idx="10"/>
          </p:nvPr>
        </p:nvSpPr>
        <p:spPr/>
        <p:txBody>
          <a:bodyPr/>
          <a:lstStyle/>
          <a:p>
            <a:pPr marL="38100">
              <a:spcBef>
                <a:spcPts val="204"/>
              </a:spcBef>
            </a:pPr>
            <a:fld id="{81D60167-4931-47E6-BA6A-407CBD079E47}" type="slidenum">
              <a:rPr lang="en-US" spc="110" smtClean="0"/>
              <a:pPr marL="38100">
                <a:spcBef>
                  <a:spcPts val="204"/>
                </a:spcBef>
              </a:pPr>
              <a:t>‹#›</a:t>
            </a:fld>
            <a:endParaRPr lang="en-US" spc="110"/>
          </a:p>
        </p:txBody>
      </p:sp>
      <p:pic>
        <p:nvPicPr>
          <p:cNvPr id="7" name="Picture 6" descr="A picture containing drawing, flower&#10;&#10;Description automatically generated">
            <a:extLst>
              <a:ext uri="{FF2B5EF4-FFF2-40B4-BE49-F238E27FC236}">
                <a16:creationId xmlns:a16="http://schemas.microsoft.com/office/drawing/2014/main" id="{902AFCC3-79A5-9E48-A98D-A9AF7795DA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81759" y="1274819"/>
            <a:ext cx="4127500" cy="4292600"/>
          </a:xfrm>
          <a:prstGeom prst="rect">
            <a:avLst/>
          </a:prstGeom>
        </p:spPr>
      </p:pic>
      <p:sp>
        <p:nvSpPr>
          <p:cNvPr id="12" name="Text Placeholder 19">
            <a:extLst>
              <a:ext uri="{FF2B5EF4-FFF2-40B4-BE49-F238E27FC236}">
                <a16:creationId xmlns:a16="http://schemas.microsoft.com/office/drawing/2014/main" id="{F29F8121-C911-9345-B7FA-0C59762E34CB}"/>
              </a:ext>
            </a:extLst>
          </p:cNvPr>
          <p:cNvSpPr>
            <a:spLocks noGrp="1"/>
          </p:cNvSpPr>
          <p:nvPr>
            <p:ph type="body" sz="quarter" idx="11" hasCustomPrompt="1"/>
          </p:nvPr>
        </p:nvSpPr>
        <p:spPr>
          <a:xfrm>
            <a:off x="7224684" y="2057400"/>
            <a:ext cx="3048000" cy="2965367"/>
          </a:xfrm>
        </p:spPr>
        <p:txBody>
          <a:bodyPr anchor="ctr">
            <a:noAutofit/>
          </a:bodyPr>
          <a:lstStyle>
            <a:lvl1pPr marL="0" marR="0" indent="0" algn="ctr" defTabSz="914400" eaLnBrk="1" fontAlgn="auto" latinLnBrk="0" hangingPunct="1">
              <a:lnSpc>
                <a:spcPct val="100000"/>
              </a:lnSpc>
              <a:spcBef>
                <a:spcPts val="0"/>
              </a:spcBef>
              <a:spcAft>
                <a:spcPts val="0"/>
              </a:spcAft>
              <a:buClrTx/>
              <a:buSzTx/>
              <a:buFontTx/>
              <a:buNone/>
              <a:tabLst/>
              <a:defRPr sz="2400">
                <a:solidFill>
                  <a:schemeClr val="tx1"/>
                </a:solidFill>
                <a:latin typeface="DM Serif Display" pitchFamily="2"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spc="-180">
                <a:solidFill>
                  <a:schemeClr val="bg1"/>
                </a:solidFill>
              </a:rPr>
              <a:t>“ </a:t>
            </a:r>
            <a:r>
              <a:rPr lang="en-US" sz="2400" spc="-50">
                <a:solidFill>
                  <a:schemeClr val="bg1"/>
                </a:solidFill>
              </a:rPr>
              <a:t>Quote </a:t>
            </a:r>
            <a:r>
              <a:rPr lang="en-US" sz="2400" spc="10">
                <a:solidFill>
                  <a:schemeClr val="bg1"/>
                </a:solidFill>
              </a:rPr>
              <a:t>style look  </a:t>
            </a:r>
            <a:r>
              <a:rPr lang="en-US" sz="2400" spc="-15">
                <a:solidFill>
                  <a:schemeClr val="bg1"/>
                </a:solidFill>
              </a:rPr>
              <a:t>Lorem </a:t>
            </a:r>
            <a:r>
              <a:rPr lang="en-US" sz="2400" spc="-40">
                <a:solidFill>
                  <a:schemeClr val="bg1"/>
                </a:solidFill>
              </a:rPr>
              <a:t>ipsum </a:t>
            </a:r>
            <a:r>
              <a:rPr lang="en-US" sz="2400" spc="-5">
                <a:solidFill>
                  <a:schemeClr val="bg1"/>
                </a:solidFill>
              </a:rPr>
              <a:t>dolor</a:t>
            </a:r>
            <a:r>
              <a:rPr lang="en-US" sz="2400" spc="-245">
                <a:solidFill>
                  <a:schemeClr val="bg1"/>
                </a:solidFill>
              </a:rPr>
              <a:t> </a:t>
            </a:r>
            <a:r>
              <a:rPr lang="en-US" sz="2400" spc="25">
                <a:solidFill>
                  <a:schemeClr val="bg1"/>
                </a:solidFill>
              </a:rPr>
              <a:t>sit </a:t>
            </a:r>
            <a:r>
              <a:rPr lang="en-US" sz="2400" spc="55" err="1">
                <a:solidFill>
                  <a:schemeClr val="bg1"/>
                </a:solidFill>
              </a:rPr>
              <a:t>amet</a:t>
            </a:r>
            <a:r>
              <a:rPr lang="en-US" sz="2400" spc="55">
                <a:solidFill>
                  <a:schemeClr val="bg1"/>
                </a:solidFill>
              </a:rPr>
              <a:t>, </a:t>
            </a:r>
            <a:r>
              <a:rPr lang="en-US" sz="2400" spc="-15" err="1">
                <a:solidFill>
                  <a:schemeClr val="bg1"/>
                </a:solidFill>
              </a:rPr>
              <a:t>adipiscing</a:t>
            </a:r>
            <a:r>
              <a:rPr lang="en-US" sz="2400" spc="-15">
                <a:solidFill>
                  <a:schemeClr val="bg1"/>
                </a:solidFill>
              </a:rPr>
              <a:t> </a:t>
            </a:r>
            <a:r>
              <a:rPr lang="en-US" sz="2400" spc="35" err="1">
                <a:solidFill>
                  <a:schemeClr val="bg1"/>
                </a:solidFill>
              </a:rPr>
              <a:t>elit</a:t>
            </a:r>
            <a:r>
              <a:rPr lang="en-US" sz="2400" spc="35">
                <a:solidFill>
                  <a:schemeClr val="bg1"/>
                </a:solidFill>
              </a:rPr>
              <a:t>, </a:t>
            </a:r>
            <a:r>
              <a:rPr lang="en-US" sz="2400" spc="-30">
                <a:solidFill>
                  <a:schemeClr val="bg1"/>
                </a:solidFill>
              </a:rPr>
              <a:t>diam </a:t>
            </a:r>
            <a:r>
              <a:rPr lang="en-US" sz="2400" spc="-45" err="1">
                <a:solidFill>
                  <a:schemeClr val="bg1"/>
                </a:solidFill>
              </a:rPr>
              <a:t>nonummy</a:t>
            </a:r>
            <a:r>
              <a:rPr lang="en-US" sz="2400" spc="-45">
                <a:solidFill>
                  <a:schemeClr val="bg1"/>
                </a:solidFill>
              </a:rPr>
              <a:t> </a:t>
            </a:r>
            <a:r>
              <a:rPr lang="en-US" sz="2400" err="1">
                <a:solidFill>
                  <a:schemeClr val="bg1"/>
                </a:solidFill>
              </a:rPr>
              <a:t>nibh</a:t>
            </a:r>
            <a:r>
              <a:rPr lang="en-US" sz="2400">
                <a:solidFill>
                  <a:schemeClr val="bg1"/>
                </a:solidFill>
              </a:rPr>
              <a:t> </a:t>
            </a:r>
            <a:r>
              <a:rPr lang="en-US" sz="2400" spc="-20" err="1">
                <a:solidFill>
                  <a:schemeClr val="bg1"/>
                </a:solidFill>
              </a:rPr>
              <a:t>euismod</a:t>
            </a:r>
            <a:r>
              <a:rPr lang="en-US" sz="2400" spc="-95">
                <a:solidFill>
                  <a:schemeClr val="bg1"/>
                </a:solidFill>
              </a:rPr>
              <a:t> </a:t>
            </a:r>
            <a:r>
              <a:rPr lang="en-US" sz="2400" spc="-15" err="1">
                <a:solidFill>
                  <a:schemeClr val="bg1"/>
                </a:solidFill>
              </a:rPr>
              <a:t>tincidunt</a:t>
            </a:r>
            <a:r>
              <a:rPr lang="en-US" sz="2400" spc="-15">
                <a:solidFill>
                  <a:schemeClr val="bg1"/>
                </a:solidFill>
              </a:rPr>
              <a:t>”</a:t>
            </a:r>
            <a:endParaRPr lang="en-US"/>
          </a:p>
        </p:txBody>
      </p:sp>
      <p:sp>
        <p:nvSpPr>
          <p:cNvPr id="13" name="TextBox 12">
            <a:extLst>
              <a:ext uri="{FF2B5EF4-FFF2-40B4-BE49-F238E27FC236}">
                <a16:creationId xmlns:a16="http://schemas.microsoft.com/office/drawing/2014/main" id="{FB9D8FC3-FD59-1C4B-B417-173C5E19ED0F}"/>
              </a:ext>
            </a:extLst>
          </p:cNvPr>
          <p:cNvSpPr txBox="1"/>
          <p:nvPr userDrawn="1"/>
        </p:nvSpPr>
        <p:spPr>
          <a:xfrm>
            <a:off x="230124" y="6400800"/>
            <a:ext cx="1446669" cy="276999"/>
          </a:xfrm>
          <a:prstGeom prst="rect">
            <a:avLst/>
          </a:prstGeom>
          <a:noFill/>
        </p:spPr>
        <p:txBody>
          <a:bodyPr wrap="square" rtlCol="0">
            <a:spAutoFit/>
          </a:bodyPr>
          <a:lstStyle/>
          <a:p>
            <a:r>
              <a:rPr lang="en-US" sz="1200" b="0" i="0" err="1">
                <a:solidFill>
                  <a:schemeClr val="accent2"/>
                </a:solidFill>
                <a:latin typeface="Montserrat Medium" pitchFamily="2" charset="77"/>
              </a:rPr>
              <a:t>arc.gov</a:t>
            </a:r>
            <a:endParaRPr lang="en-US" sz="1200" b="0" i="0">
              <a:solidFill>
                <a:schemeClr val="accent2"/>
              </a:solidFill>
              <a:latin typeface="Montserrat Medium" pitchFamily="2" charset="77"/>
            </a:endParaRPr>
          </a:p>
        </p:txBody>
      </p:sp>
      <p:pic>
        <p:nvPicPr>
          <p:cNvPr id="16" name="Graphic 15">
            <a:extLst>
              <a:ext uri="{FF2B5EF4-FFF2-40B4-BE49-F238E27FC236}">
                <a16:creationId xmlns:a16="http://schemas.microsoft.com/office/drawing/2014/main" id="{36959600-EB6F-4EB4-87C0-F07E209E27BA}"/>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77893" y="349156"/>
            <a:ext cx="1106882" cy="437722"/>
          </a:xfrm>
          <a:prstGeom prst="rect">
            <a:avLst/>
          </a:prstGeom>
        </p:spPr>
      </p:pic>
    </p:spTree>
    <p:extLst>
      <p:ext uri="{BB962C8B-B14F-4D97-AF65-F5344CB8AC3E}">
        <p14:creationId xmlns:p14="http://schemas.microsoft.com/office/powerpoint/2010/main" val="4043839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Two Colum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1E1EC3-F0B7-2547-953D-54BD5D110E4C}"/>
              </a:ext>
            </a:extLst>
          </p:cNvPr>
          <p:cNvSpPr>
            <a:spLocks noGrp="1"/>
          </p:cNvSpPr>
          <p:nvPr>
            <p:ph type="body" sz="quarter" idx="19" hasCustomPrompt="1"/>
          </p:nvPr>
        </p:nvSpPr>
        <p:spPr>
          <a:xfrm>
            <a:off x="1524000" y="914400"/>
            <a:ext cx="9428787" cy="990600"/>
          </a:xfrm>
        </p:spPr>
        <p:txBody>
          <a:bodyPr>
            <a:noAutofit/>
          </a:bodyPr>
          <a:lstStyle>
            <a:lvl1pPr>
              <a:defRPr sz="2800" b="0" i="0">
                <a:solidFill>
                  <a:schemeClr val="tx2"/>
                </a:solidFill>
                <a:latin typeface="DM Serif Display" pitchFamily="2" charset="0"/>
              </a:defRPr>
            </a:lvl1pPr>
            <a:lvl2pPr>
              <a:defRPr b="0" i="0">
                <a:latin typeface="DM Serif Display" pitchFamily="2" charset="0"/>
              </a:defRPr>
            </a:lvl2pPr>
            <a:lvl3pPr>
              <a:defRPr b="0" i="0">
                <a:latin typeface="DM Serif Display" pitchFamily="2" charset="0"/>
              </a:defRPr>
            </a:lvl3pPr>
            <a:lvl4pPr>
              <a:defRPr b="0" i="0">
                <a:latin typeface="DM Serif Display" pitchFamily="2" charset="0"/>
              </a:defRPr>
            </a:lvl4pPr>
            <a:lvl5pPr>
              <a:defRPr b="0" i="0">
                <a:latin typeface="DM Serif Display" pitchFamily="2" charset="0"/>
              </a:defRPr>
            </a:lvl5pPr>
          </a:lstStyle>
          <a:p>
            <a:pPr lvl="0"/>
            <a:r>
              <a:rPr lang="en-US"/>
              <a:t>A two-line header could look like this and be a bit longer than some of your other headers</a:t>
            </a:r>
          </a:p>
        </p:txBody>
      </p:sp>
      <p:sp>
        <p:nvSpPr>
          <p:cNvPr id="17" name="Holder 6">
            <a:extLst>
              <a:ext uri="{FF2B5EF4-FFF2-40B4-BE49-F238E27FC236}">
                <a16:creationId xmlns:a16="http://schemas.microsoft.com/office/drawing/2014/main" id="{2F88216B-50E9-F74D-AE6E-E0A8B73FF873}"/>
              </a:ext>
            </a:extLst>
          </p:cNvPr>
          <p:cNvSpPr>
            <a:spLocks noGrp="1"/>
          </p:cNvSpPr>
          <p:nvPr>
            <p:ph type="sldNum" sz="quarter" idx="7"/>
          </p:nvPr>
        </p:nvSpPr>
        <p:spPr>
          <a:xfrm>
            <a:off x="11582400" y="6516538"/>
            <a:ext cx="513080" cy="215444"/>
          </a:xfrm>
          <a:prstGeom prst="rect">
            <a:avLst/>
          </a:prstGeom>
        </p:spPr>
        <p:txBody>
          <a:bodyPr wrap="square" lIns="0" tIns="0" rIns="0" bIns="0">
            <a:spAutoFit/>
          </a:bodyPr>
          <a:lstStyle>
            <a:lvl1pPr algn="r">
              <a:defRPr sz="1400" b="0" i="0">
                <a:solidFill>
                  <a:srgbClr val="397CBF"/>
                </a:solidFill>
                <a:latin typeface="DM Sans Medium" pitchFamily="2" charset="77"/>
                <a:cs typeface="DM Sans Medium" pitchFamily="2" charset="77"/>
              </a:defRPr>
            </a:lvl1pPr>
          </a:lstStyle>
          <a:p>
            <a:pPr marL="38100">
              <a:spcBef>
                <a:spcPts val="204"/>
              </a:spcBef>
            </a:pPr>
            <a:fld id="{81D60167-4931-47E6-BA6A-407CBD079E47}" type="slidenum">
              <a:rPr lang="en-US" spc="110" smtClean="0"/>
              <a:pPr marL="38100">
                <a:spcBef>
                  <a:spcPts val="204"/>
                </a:spcBef>
              </a:pPr>
              <a:t>‹#›</a:t>
            </a:fld>
            <a:endParaRPr lang="en-US" spc="110"/>
          </a:p>
        </p:txBody>
      </p:sp>
      <p:sp>
        <p:nvSpPr>
          <p:cNvPr id="18" name="Text Placeholder 4">
            <a:extLst>
              <a:ext uri="{FF2B5EF4-FFF2-40B4-BE49-F238E27FC236}">
                <a16:creationId xmlns:a16="http://schemas.microsoft.com/office/drawing/2014/main" id="{D96B45C8-9A64-424D-A225-9DFE56DE3D2B}"/>
              </a:ext>
            </a:extLst>
          </p:cNvPr>
          <p:cNvSpPr>
            <a:spLocks noGrp="1"/>
          </p:cNvSpPr>
          <p:nvPr>
            <p:ph type="body" sz="quarter" idx="11" hasCustomPrompt="1"/>
          </p:nvPr>
        </p:nvSpPr>
        <p:spPr>
          <a:xfrm>
            <a:off x="1524000" y="2133600"/>
            <a:ext cx="4551987" cy="3733800"/>
          </a:xfrm>
        </p:spPr>
        <p:txBody>
          <a:bodyPr>
            <a:normAutofit/>
          </a:bodyPr>
          <a:lstStyle>
            <a:lvl1pPr>
              <a:defRPr sz="1100" b="0" i="0">
                <a:solidFill>
                  <a:schemeClr val="tx1"/>
                </a:solidFill>
                <a:latin typeface="Montserrat" pitchFamily="2" charset="77"/>
              </a:defRPr>
            </a:lvl1pPr>
          </a:lstStyle>
          <a:p>
            <a:pPr lvl="0"/>
            <a:r>
              <a:rPr lang="en-US"/>
              <a:t>Text column 1</a:t>
            </a:r>
          </a:p>
        </p:txBody>
      </p:sp>
      <p:sp>
        <p:nvSpPr>
          <p:cNvPr id="19" name="Text Placeholder 4">
            <a:extLst>
              <a:ext uri="{FF2B5EF4-FFF2-40B4-BE49-F238E27FC236}">
                <a16:creationId xmlns:a16="http://schemas.microsoft.com/office/drawing/2014/main" id="{4FC6BA8B-DBD5-E84D-8191-CBBED08747A0}"/>
              </a:ext>
            </a:extLst>
          </p:cNvPr>
          <p:cNvSpPr>
            <a:spLocks noGrp="1"/>
          </p:cNvSpPr>
          <p:nvPr>
            <p:ph type="body" sz="quarter" idx="20" hasCustomPrompt="1"/>
          </p:nvPr>
        </p:nvSpPr>
        <p:spPr>
          <a:xfrm>
            <a:off x="6400800" y="2133600"/>
            <a:ext cx="4551987" cy="3733800"/>
          </a:xfrm>
        </p:spPr>
        <p:txBody>
          <a:bodyPr>
            <a:normAutofit/>
          </a:bodyPr>
          <a:lstStyle>
            <a:lvl1pPr>
              <a:defRPr sz="1100" b="0" i="0">
                <a:solidFill>
                  <a:schemeClr val="tx1"/>
                </a:solidFill>
                <a:latin typeface="Montserrat" pitchFamily="2" charset="77"/>
              </a:defRPr>
            </a:lvl1pPr>
          </a:lstStyle>
          <a:p>
            <a:pPr lvl="0"/>
            <a:r>
              <a:rPr lang="en-US"/>
              <a:t>Text column 1</a:t>
            </a:r>
          </a:p>
        </p:txBody>
      </p:sp>
      <p:pic>
        <p:nvPicPr>
          <p:cNvPr id="8" name="object 13">
            <a:extLst>
              <a:ext uri="{FF2B5EF4-FFF2-40B4-BE49-F238E27FC236}">
                <a16:creationId xmlns:a16="http://schemas.microsoft.com/office/drawing/2014/main" id="{E04ADB70-B9D4-8748-BA90-476E056EEA32}"/>
              </a:ext>
            </a:extLst>
          </p:cNvPr>
          <p:cNvPicPr/>
          <p:nvPr userDrawn="1"/>
        </p:nvPicPr>
        <p:blipFill>
          <a:blip r:embed="rId2" cstate="print"/>
          <a:stretch>
            <a:fillRect/>
          </a:stretch>
        </p:blipFill>
        <p:spPr>
          <a:xfrm>
            <a:off x="226047" y="228601"/>
            <a:ext cx="11739905" cy="6400800"/>
          </a:xfrm>
          <a:prstGeom prst="rect">
            <a:avLst/>
          </a:prstGeom>
        </p:spPr>
      </p:pic>
      <p:sp>
        <p:nvSpPr>
          <p:cNvPr id="9" name="Rectangle 8">
            <a:extLst>
              <a:ext uri="{FF2B5EF4-FFF2-40B4-BE49-F238E27FC236}">
                <a16:creationId xmlns:a16="http://schemas.microsoft.com/office/drawing/2014/main" id="{55EFE1C7-1941-C84B-9F49-4D7E0471EC32}"/>
              </a:ext>
            </a:extLst>
          </p:cNvPr>
          <p:cNvSpPr/>
          <p:nvPr userDrawn="1"/>
        </p:nvSpPr>
        <p:spPr>
          <a:xfrm>
            <a:off x="304800" y="5943600"/>
            <a:ext cx="1371600" cy="572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0CF8F44-FF09-B04E-BF2F-6C13744DA5E4}"/>
              </a:ext>
            </a:extLst>
          </p:cNvPr>
          <p:cNvSpPr txBox="1"/>
          <p:nvPr userDrawn="1"/>
        </p:nvSpPr>
        <p:spPr>
          <a:xfrm>
            <a:off x="10648811" y="6190229"/>
            <a:ext cx="1446669" cy="276999"/>
          </a:xfrm>
          <a:prstGeom prst="rect">
            <a:avLst/>
          </a:prstGeom>
          <a:noFill/>
        </p:spPr>
        <p:txBody>
          <a:bodyPr wrap="square" rtlCol="0">
            <a:spAutoFit/>
          </a:bodyPr>
          <a:lstStyle/>
          <a:p>
            <a:r>
              <a:rPr lang="en-US" sz="1200" b="0" i="0">
                <a:solidFill>
                  <a:schemeClr val="accent2"/>
                </a:solidFill>
                <a:latin typeface="Montserrat Medium" pitchFamily="2" charset="77"/>
              </a:rPr>
              <a:t>arc.gov</a:t>
            </a:r>
          </a:p>
        </p:txBody>
      </p:sp>
      <p:pic>
        <p:nvPicPr>
          <p:cNvPr id="16" name="Graphic 15">
            <a:extLst>
              <a:ext uri="{FF2B5EF4-FFF2-40B4-BE49-F238E27FC236}">
                <a16:creationId xmlns:a16="http://schemas.microsoft.com/office/drawing/2014/main" id="{C7719ACA-6052-4DAE-9454-986775CB5A0C}"/>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5614" y="6070309"/>
            <a:ext cx="1106882" cy="437722"/>
          </a:xfrm>
          <a:prstGeom prst="rect">
            <a:avLst/>
          </a:prstGeom>
        </p:spPr>
      </p:pic>
    </p:spTree>
    <p:extLst>
      <p:ext uri="{BB962C8B-B14F-4D97-AF65-F5344CB8AC3E}">
        <p14:creationId xmlns:p14="http://schemas.microsoft.com/office/powerpoint/2010/main" val="25733597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One Colum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1E1EC3-F0B7-2547-953D-54BD5D110E4C}"/>
              </a:ext>
            </a:extLst>
          </p:cNvPr>
          <p:cNvSpPr>
            <a:spLocks noGrp="1"/>
          </p:cNvSpPr>
          <p:nvPr>
            <p:ph type="body" sz="quarter" idx="19" hasCustomPrompt="1"/>
          </p:nvPr>
        </p:nvSpPr>
        <p:spPr>
          <a:xfrm>
            <a:off x="1524000" y="914400"/>
            <a:ext cx="9428787" cy="990600"/>
          </a:xfrm>
        </p:spPr>
        <p:txBody>
          <a:bodyPr>
            <a:noAutofit/>
          </a:bodyPr>
          <a:lstStyle>
            <a:lvl1pPr>
              <a:defRPr sz="2800" b="0" i="0">
                <a:solidFill>
                  <a:schemeClr val="tx2"/>
                </a:solidFill>
                <a:latin typeface="DM Serif Display" pitchFamily="2" charset="0"/>
              </a:defRPr>
            </a:lvl1pPr>
            <a:lvl2pPr>
              <a:defRPr b="0" i="0">
                <a:latin typeface="DM Serif Display" pitchFamily="2" charset="0"/>
              </a:defRPr>
            </a:lvl2pPr>
            <a:lvl3pPr>
              <a:defRPr b="0" i="0">
                <a:latin typeface="DM Serif Display" pitchFamily="2" charset="0"/>
              </a:defRPr>
            </a:lvl3pPr>
            <a:lvl4pPr>
              <a:defRPr b="0" i="0">
                <a:latin typeface="DM Serif Display" pitchFamily="2" charset="0"/>
              </a:defRPr>
            </a:lvl4pPr>
            <a:lvl5pPr>
              <a:defRPr b="0" i="0">
                <a:latin typeface="DM Serif Display" pitchFamily="2" charset="0"/>
              </a:defRPr>
            </a:lvl5pPr>
          </a:lstStyle>
          <a:p>
            <a:pPr lvl="0"/>
            <a:r>
              <a:rPr lang="en-US"/>
              <a:t>A two-line header could look like this and be a bit longer than some of your other headers</a:t>
            </a:r>
          </a:p>
        </p:txBody>
      </p:sp>
      <p:sp>
        <p:nvSpPr>
          <p:cNvPr id="17" name="Holder 6">
            <a:extLst>
              <a:ext uri="{FF2B5EF4-FFF2-40B4-BE49-F238E27FC236}">
                <a16:creationId xmlns:a16="http://schemas.microsoft.com/office/drawing/2014/main" id="{2F88216B-50E9-F74D-AE6E-E0A8B73FF873}"/>
              </a:ext>
            </a:extLst>
          </p:cNvPr>
          <p:cNvSpPr>
            <a:spLocks noGrp="1"/>
          </p:cNvSpPr>
          <p:nvPr>
            <p:ph type="sldNum" sz="quarter" idx="7"/>
          </p:nvPr>
        </p:nvSpPr>
        <p:spPr>
          <a:xfrm>
            <a:off x="11582400" y="6516538"/>
            <a:ext cx="513080" cy="215444"/>
          </a:xfrm>
          <a:prstGeom prst="rect">
            <a:avLst/>
          </a:prstGeom>
        </p:spPr>
        <p:txBody>
          <a:bodyPr wrap="square" lIns="0" tIns="0" rIns="0" bIns="0">
            <a:spAutoFit/>
          </a:bodyPr>
          <a:lstStyle>
            <a:lvl1pPr algn="r">
              <a:defRPr sz="1400" b="0" i="0">
                <a:solidFill>
                  <a:srgbClr val="397CBF"/>
                </a:solidFill>
                <a:latin typeface="DM Sans Medium" pitchFamily="2" charset="77"/>
                <a:cs typeface="DM Sans Medium" pitchFamily="2" charset="77"/>
              </a:defRPr>
            </a:lvl1pPr>
          </a:lstStyle>
          <a:p>
            <a:pPr marL="38100">
              <a:spcBef>
                <a:spcPts val="204"/>
              </a:spcBef>
            </a:pPr>
            <a:fld id="{81D60167-4931-47E6-BA6A-407CBD079E47}" type="slidenum">
              <a:rPr lang="en-US" spc="110" smtClean="0"/>
              <a:pPr marL="38100">
                <a:spcBef>
                  <a:spcPts val="204"/>
                </a:spcBef>
              </a:pPr>
              <a:t>‹#›</a:t>
            </a:fld>
            <a:endParaRPr lang="en-US" spc="110"/>
          </a:p>
        </p:txBody>
      </p:sp>
      <p:sp>
        <p:nvSpPr>
          <p:cNvPr id="18" name="Text Placeholder 4">
            <a:extLst>
              <a:ext uri="{FF2B5EF4-FFF2-40B4-BE49-F238E27FC236}">
                <a16:creationId xmlns:a16="http://schemas.microsoft.com/office/drawing/2014/main" id="{D96B45C8-9A64-424D-A225-9DFE56DE3D2B}"/>
              </a:ext>
            </a:extLst>
          </p:cNvPr>
          <p:cNvSpPr>
            <a:spLocks noGrp="1"/>
          </p:cNvSpPr>
          <p:nvPr>
            <p:ph type="body" sz="quarter" idx="11" hasCustomPrompt="1"/>
          </p:nvPr>
        </p:nvSpPr>
        <p:spPr>
          <a:xfrm>
            <a:off x="1524000" y="2133600"/>
            <a:ext cx="9428787" cy="3733800"/>
          </a:xfrm>
        </p:spPr>
        <p:txBody>
          <a:bodyPr>
            <a:normAutofit/>
          </a:bodyPr>
          <a:lstStyle>
            <a:lvl1pPr>
              <a:defRPr sz="1100" b="0" i="0">
                <a:solidFill>
                  <a:schemeClr val="tx1"/>
                </a:solidFill>
                <a:latin typeface="Montserrat" pitchFamily="2" charset="77"/>
              </a:defRPr>
            </a:lvl1pPr>
          </a:lstStyle>
          <a:p>
            <a:pPr lvl="0"/>
            <a:r>
              <a:rPr lang="en-US"/>
              <a:t>Text single column </a:t>
            </a:r>
          </a:p>
        </p:txBody>
      </p:sp>
      <p:pic>
        <p:nvPicPr>
          <p:cNvPr id="6" name="object 13">
            <a:extLst>
              <a:ext uri="{FF2B5EF4-FFF2-40B4-BE49-F238E27FC236}">
                <a16:creationId xmlns:a16="http://schemas.microsoft.com/office/drawing/2014/main" id="{60590643-76FE-4B4D-9755-478CB5B450E8}"/>
              </a:ext>
            </a:extLst>
          </p:cNvPr>
          <p:cNvPicPr/>
          <p:nvPr userDrawn="1"/>
        </p:nvPicPr>
        <p:blipFill>
          <a:blip r:embed="rId2" cstate="print"/>
          <a:stretch>
            <a:fillRect/>
          </a:stretch>
        </p:blipFill>
        <p:spPr>
          <a:xfrm>
            <a:off x="226047" y="228601"/>
            <a:ext cx="11739905" cy="6400800"/>
          </a:xfrm>
          <a:prstGeom prst="rect">
            <a:avLst/>
          </a:prstGeom>
        </p:spPr>
      </p:pic>
      <p:sp>
        <p:nvSpPr>
          <p:cNvPr id="7" name="Rectangle 6">
            <a:extLst>
              <a:ext uri="{FF2B5EF4-FFF2-40B4-BE49-F238E27FC236}">
                <a16:creationId xmlns:a16="http://schemas.microsoft.com/office/drawing/2014/main" id="{D879E9AD-499C-3C46-A609-35FAD58C0522}"/>
              </a:ext>
            </a:extLst>
          </p:cNvPr>
          <p:cNvSpPr/>
          <p:nvPr userDrawn="1"/>
        </p:nvSpPr>
        <p:spPr>
          <a:xfrm>
            <a:off x="304800" y="5943600"/>
            <a:ext cx="1371600" cy="572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A690B99-4DDC-A541-A9A5-57C04C7BB753}"/>
              </a:ext>
            </a:extLst>
          </p:cNvPr>
          <p:cNvSpPr txBox="1"/>
          <p:nvPr userDrawn="1"/>
        </p:nvSpPr>
        <p:spPr>
          <a:xfrm>
            <a:off x="10648811" y="6190229"/>
            <a:ext cx="1446669" cy="276999"/>
          </a:xfrm>
          <a:prstGeom prst="rect">
            <a:avLst/>
          </a:prstGeom>
          <a:noFill/>
        </p:spPr>
        <p:txBody>
          <a:bodyPr wrap="square" rtlCol="0">
            <a:spAutoFit/>
          </a:bodyPr>
          <a:lstStyle/>
          <a:p>
            <a:r>
              <a:rPr lang="en-US" sz="1200" b="0" i="0">
                <a:solidFill>
                  <a:schemeClr val="accent2"/>
                </a:solidFill>
                <a:latin typeface="Montserrat Medium" pitchFamily="2" charset="77"/>
              </a:rPr>
              <a:t>arc.gov</a:t>
            </a:r>
          </a:p>
        </p:txBody>
      </p:sp>
      <p:pic>
        <p:nvPicPr>
          <p:cNvPr id="14" name="Graphic 13">
            <a:extLst>
              <a:ext uri="{FF2B5EF4-FFF2-40B4-BE49-F238E27FC236}">
                <a16:creationId xmlns:a16="http://schemas.microsoft.com/office/drawing/2014/main" id="{2CEFDC76-49A3-425E-9C17-561B89D6C2B1}"/>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5614" y="6070309"/>
            <a:ext cx="1106882" cy="437722"/>
          </a:xfrm>
          <a:prstGeom prst="rect">
            <a:avLst/>
          </a:prstGeom>
        </p:spPr>
      </p:pic>
    </p:spTree>
    <p:extLst>
      <p:ext uri="{BB962C8B-B14F-4D97-AF65-F5344CB8AC3E}">
        <p14:creationId xmlns:p14="http://schemas.microsoft.com/office/powerpoint/2010/main" val="26293311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amp; Image 1">
    <p:spTree>
      <p:nvGrpSpPr>
        <p:cNvPr id="1" name=""/>
        <p:cNvGrpSpPr/>
        <p:nvPr/>
      </p:nvGrpSpPr>
      <p:grpSpPr>
        <a:xfrm>
          <a:off x="0" y="0"/>
          <a:ext cx="0" cy="0"/>
          <a:chOff x="0" y="0"/>
          <a:chExt cx="0" cy="0"/>
        </a:xfrm>
      </p:grpSpPr>
      <p:pic>
        <p:nvPicPr>
          <p:cNvPr id="3" name="Picture 2" descr="A picture containing bird&#10;&#10;Description automatically generated">
            <a:extLst>
              <a:ext uri="{FF2B5EF4-FFF2-40B4-BE49-F238E27FC236}">
                <a16:creationId xmlns:a16="http://schemas.microsoft.com/office/drawing/2014/main" id="{79CF3425-B838-C344-8FCA-1544C1DBADE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70025" y="1281791"/>
            <a:ext cx="4127500" cy="4292600"/>
          </a:xfrm>
          <a:prstGeom prst="rect">
            <a:avLst/>
          </a:prstGeom>
        </p:spPr>
      </p:pic>
      <p:sp>
        <p:nvSpPr>
          <p:cNvPr id="16" name="Holder 6">
            <a:extLst>
              <a:ext uri="{FF2B5EF4-FFF2-40B4-BE49-F238E27FC236}">
                <a16:creationId xmlns:a16="http://schemas.microsoft.com/office/drawing/2014/main" id="{D4928DFC-EC0C-5547-8433-B039D6EA062E}"/>
              </a:ext>
            </a:extLst>
          </p:cNvPr>
          <p:cNvSpPr>
            <a:spLocks noGrp="1"/>
          </p:cNvSpPr>
          <p:nvPr>
            <p:ph type="sldNum" sz="quarter" idx="7"/>
          </p:nvPr>
        </p:nvSpPr>
        <p:spPr>
          <a:xfrm>
            <a:off x="11582400" y="6516538"/>
            <a:ext cx="513080" cy="215444"/>
          </a:xfrm>
          <a:prstGeom prst="rect">
            <a:avLst/>
          </a:prstGeom>
        </p:spPr>
        <p:txBody>
          <a:bodyPr wrap="square" lIns="0" tIns="0" rIns="0" bIns="0">
            <a:spAutoFit/>
          </a:bodyPr>
          <a:lstStyle>
            <a:lvl1pPr algn="r">
              <a:defRPr sz="1400" b="0" i="0">
                <a:solidFill>
                  <a:srgbClr val="397CBF"/>
                </a:solidFill>
                <a:latin typeface="DM Sans Medium" pitchFamily="2" charset="77"/>
                <a:cs typeface="DM Sans Medium" pitchFamily="2" charset="77"/>
              </a:defRPr>
            </a:lvl1pPr>
          </a:lstStyle>
          <a:p>
            <a:pPr marL="38100">
              <a:spcBef>
                <a:spcPts val="204"/>
              </a:spcBef>
            </a:pPr>
            <a:fld id="{81D60167-4931-47E6-BA6A-407CBD079E47}" type="slidenum">
              <a:rPr lang="en-US" spc="110" smtClean="0"/>
              <a:pPr marL="38100">
                <a:spcBef>
                  <a:spcPts val="204"/>
                </a:spcBef>
              </a:pPr>
              <a:t>‹#›</a:t>
            </a:fld>
            <a:endParaRPr lang="en-US" spc="110"/>
          </a:p>
        </p:txBody>
      </p:sp>
      <p:sp>
        <p:nvSpPr>
          <p:cNvPr id="21" name="Text Placeholder 19">
            <a:extLst>
              <a:ext uri="{FF2B5EF4-FFF2-40B4-BE49-F238E27FC236}">
                <a16:creationId xmlns:a16="http://schemas.microsoft.com/office/drawing/2014/main" id="{CBC54F49-E306-5D4C-B026-B5226E7DFE24}"/>
              </a:ext>
            </a:extLst>
          </p:cNvPr>
          <p:cNvSpPr>
            <a:spLocks noGrp="1"/>
          </p:cNvSpPr>
          <p:nvPr>
            <p:ph type="body" sz="quarter" idx="10" hasCustomPrompt="1"/>
          </p:nvPr>
        </p:nvSpPr>
        <p:spPr>
          <a:xfrm>
            <a:off x="1981200" y="2057400"/>
            <a:ext cx="3048000" cy="2965367"/>
          </a:xfrm>
        </p:spPr>
        <p:txBody>
          <a:bodyPr anchor="ctr">
            <a:noAutofit/>
          </a:bodyPr>
          <a:lstStyle>
            <a:lvl1pPr algn="ctr">
              <a:defRPr sz="2400">
                <a:latin typeface="DM Serif Display" pitchFamily="2" charset="0"/>
              </a:defRPr>
            </a:lvl1pPr>
          </a:lstStyle>
          <a:p>
            <a:pPr lvl="0"/>
            <a:r>
              <a:rPr lang="en-US" sz="2400" spc="-180">
                <a:solidFill>
                  <a:schemeClr val="bg1"/>
                </a:solidFill>
              </a:rPr>
              <a:t>“ </a:t>
            </a:r>
            <a:r>
              <a:rPr lang="en-US" sz="2400" spc="-50">
                <a:solidFill>
                  <a:schemeClr val="bg1"/>
                </a:solidFill>
              </a:rPr>
              <a:t>Quote </a:t>
            </a:r>
            <a:r>
              <a:rPr lang="en-US" sz="2400" spc="10">
                <a:solidFill>
                  <a:schemeClr val="bg1"/>
                </a:solidFill>
              </a:rPr>
              <a:t>style look  </a:t>
            </a:r>
            <a:r>
              <a:rPr lang="en-US" sz="2400" spc="-15">
                <a:solidFill>
                  <a:schemeClr val="bg1"/>
                </a:solidFill>
              </a:rPr>
              <a:t>Lorem </a:t>
            </a:r>
            <a:r>
              <a:rPr lang="en-US" sz="2400" spc="-40">
                <a:solidFill>
                  <a:schemeClr val="bg1"/>
                </a:solidFill>
              </a:rPr>
              <a:t>ipsum </a:t>
            </a:r>
            <a:r>
              <a:rPr lang="en-US" sz="2400" spc="-5">
                <a:solidFill>
                  <a:schemeClr val="bg1"/>
                </a:solidFill>
              </a:rPr>
              <a:t>dolor</a:t>
            </a:r>
            <a:r>
              <a:rPr lang="en-US" sz="2400" spc="-245">
                <a:solidFill>
                  <a:schemeClr val="bg1"/>
                </a:solidFill>
              </a:rPr>
              <a:t> </a:t>
            </a:r>
            <a:r>
              <a:rPr lang="en-US" sz="2400" spc="25">
                <a:solidFill>
                  <a:schemeClr val="bg1"/>
                </a:solidFill>
              </a:rPr>
              <a:t>sit </a:t>
            </a:r>
            <a:r>
              <a:rPr lang="en-US" sz="2400" spc="55" err="1">
                <a:solidFill>
                  <a:schemeClr val="bg1"/>
                </a:solidFill>
              </a:rPr>
              <a:t>amet</a:t>
            </a:r>
            <a:r>
              <a:rPr lang="en-US" sz="2400" spc="55">
                <a:solidFill>
                  <a:schemeClr val="bg1"/>
                </a:solidFill>
              </a:rPr>
              <a:t>, </a:t>
            </a:r>
            <a:r>
              <a:rPr lang="en-US" sz="2400" spc="-15" err="1">
                <a:solidFill>
                  <a:schemeClr val="bg1"/>
                </a:solidFill>
              </a:rPr>
              <a:t>adipiscing</a:t>
            </a:r>
            <a:r>
              <a:rPr lang="en-US" sz="2400" spc="-15">
                <a:solidFill>
                  <a:schemeClr val="bg1"/>
                </a:solidFill>
              </a:rPr>
              <a:t> </a:t>
            </a:r>
            <a:r>
              <a:rPr lang="en-US" sz="2400" spc="35" err="1">
                <a:solidFill>
                  <a:schemeClr val="bg1"/>
                </a:solidFill>
              </a:rPr>
              <a:t>elit</a:t>
            </a:r>
            <a:r>
              <a:rPr lang="en-US" sz="2400" spc="35">
                <a:solidFill>
                  <a:schemeClr val="bg1"/>
                </a:solidFill>
              </a:rPr>
              <a:t>, </a:t>
            </a:r>
            <a:r>
              <a:rPr lang="en-US" sz="2400" spc="-30">
                <a:solidFill>
                  <a:schemeClr val="bg1"/>
                </a:solidFill>
              </a:rPr>
              <a:t>diam </a:t>
            </a:r>
            <a:r>
              <a:rPr lang="en-US" sz="2400" spc="-45" err="1">
                <a:solidFill>
                  <a:schemeClr val="bg1"/>
                </a:solidFill>
              </a:rPr>
              <a:t>nonummy</a:t>
            </a:r>
            <a:r>
              <a:rPr lang="en-US" sz="2400" spc="-45">
                <a:solidFill>
                  <a:schemeClr val="bg1"/>
                </a:solidFill>
              </a:rPr>
              <a:t> </a:t>
            </a:r>
            <a:r>
              <a:rPr lang="en-US" sz="2400" err="1">
                <a:solidFill>
                  <a:schemeClr val="bg1"/>
                </a:solidFill>
              </a:rPr>
              <a:t>nibh</a:t>
            </a:r>
            <a:r>
              <a:rPr lang="en-US" sz="2400">
                <a:solidFill>
                  <a:schemeClr val="bg1"/>
                </a:solidFill>
              </a:rPr>
              <a:t> </a:t>
            </a:r>
            <a:r>
              <a:rPr lang="en-US" sz="2400" spc="-20" err="1">
                <a:solidFill>
                  <a:schemeClr val="bg1"/>
                </a:solidFill>
              </a:rPr>
              <a:t>euismod</a:t>
            </a:r>
            <a:r>
              <a:rPr lang="en-US" sz="2400" spc="-95">
                <a:solidFill>
                  <a:schemeClr val="bg1"/>
                </a:solidFill>
              </a:rPr>
              <a:t> </a:t>
            </a:r>
            <a:r>
              <a:rPr lang="en-US" sz="2400" spc="-15" err="1">
                <a:solidFill>
                  <a:schemeClr val="bg1"/>
                </a:solidFill>
              </a:rPr>
              <a:t>tincidunt</a:t>
            </a:r>
            <a:r>
              <a:rPr lang="en-US" sz="2400" spc="-15">
                <a:solidFill>
                  <a:schemeClr val="bg1"/>
                </a:solidFill>
              </a:rPr>
              <a:t>”</a:t>
            </a:r>
            <a:endParaRPr lang="en-US"/>
          </a:p>
        </p:txBody>
      </p:sp>
      <p:sp>
        <p:nvSpPr>
          <p:cNvPr id="18" name="Rectangle 17">
            <a:extLst>
              <a:ext uri="{FF2B5EF4-FFF2-40B4-BE49-F238E27FC236}">
                <a16:creationId xmlns:a16="http://schemas.microsoft.com/office/drawing/2014/main" id="{8ECD7D99-99E4-4F8C-9A7A-6AC50A36A222}"/>
              </a:ext>
            </a:extLst>
          </p:cNvPr>
          <p:cNvSpPr/>
          <p:nvPr userDrawn="1"/>
        </p:nvSpPr>
        <p:spPr>
          <a:xfrm>
            <a:off x="457200" y="5867400"/>
            <a:ext cx="12954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extLst>
              <a:ext uri="{FF2B5EF4-FFF2-40B4-BE49-F238E27FC236}">
                <a16:creationId xmlns:a16="http://schemas.microsoft.com/office/drawing/2014/main" id="{695BCBD4-FBB5-460F-AA66-4DCD25EDD5C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5614" y="6070309"/>
            <a:ext cx="1106882" cy="437722"/>
          </a:xfrm>
          <a:prstGeom prst="rect">
            <a:avLst/>
          </a:prstGeom>
        </p:spPr>
      </p:pic>
      <p:sp>
        <p:nvSpPr>
          <p:cNvPr id="22" name="TextBox 21">
            <a:extLst>
              <a:ext uri="{FF2B5EF4-FFF2-40B4-BE49-F238E27FC236}">
                <a16:creationId xmlns:a16="http://schemas.microsoft.com/office/drawing/2014/main" id="{FE9835AF-01B3-47CC-9E28-B81362F031A4}"/>
              </a:ext>
            </a:extLst>
          </p:cNvPr>
          <p:cNvSpPr txBox="1"/>
          <p:nvPr userDrawn="1"/>
        </p:nvSpPr>
        <p:spPr>
          <a:xfrm>
            <a:off x="10648811" y="6456675"/>
            <a:ext cx="1446669" cy="335169"/>
          </a:xfrm>
          <a:prstGeom prst="rect">
            <a:avLst/>
          </a:prstGeom>
          <a:noFill/>
        </p:spPr>
        <p:txBody>
          <a:bodyPr wrap="square" rtlCol="0">
            <a:spAutoFit/>
          </a:bodyPr>
          <a:lstStyle/>
          <a:p>
            <a:r>
              <a:rPr lang="en-US" sz="1200" b="0" i="0">
                <a:solidFill>
                  <a:schemeClr val="accent2"/>
                </a:solidFill>
                <a:latin typeface="Montserrat Medium" pitchFamily="2" charset="77"/>
              </a:rPr>
              <a:t>arc.gov</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amp; Image 2">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84A8401E-831B-F444-9986-1C398E4BBA3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77479" y="1281791"/>
            <a:ext cx="4127500" cy="4292600"/>
          </a:xfrm>
          <a:prstGeom prst="rect">
            <a:avLst/>
          </a:prstGeom>
        </p:spPr>
      </p:pic>
      <p:sp>
        <p:nvSpPr>
          <p:cNvPr id="16" name="Holder 6">
            <a:extLst>
              <a:ext uri="{FF2B5EF4-FFF2-40B4-BE49-F238E27FC236}">
                <a16:creationId xmlns:a16="http://schemas.microsoft.com/office/drawing/2014/main" id="{D4928DFC-EC0C-5547-8433-B039D6EA062E}"/>
              </a:ext>
            </a:extLst>
          </p:cNvPr>
          <p:cNvSpPr>
            <a:spLocks noGrp="1"/>
          </p:cNvSpPr>
          <p:nvPr>
            <p:ph type="sldNum" sz="quarter" idx="7"/>
          </p:nvPr>
        </p:nvSpPr>
        <p:spPr>
          <a:xfrm>
            <a:off x="11582400" y="6516538"/>
            <a:ext cx="513080" cy="215444"/>
          </a:xfrm>
          <a:prstGeom prst="rect">
            <a:avLst/>
          </a:prstGeom>
        </p:spPr>
        <p:txBody>
          <a:bodyPr wrap="square" lIns="0" tIns="0" rIns="0" bIns="0">
            <a:spAutoFit/>
          </a:bodyPr>
          <a:lstStyle>
            <a:lvl1pPr algn="r">
              <a:defRPr sz="1400" b="0" i="0">
                <a:solidFill>
                  <a:srgbClr val="397CBF"/>
                </a:solidFill>
                <a:latin typeface="DM Sans Medium" pitchFamily="2" charset="77"/>
                <a:cs typeface="DM Sans Medium" pitchFamily="2" charset="77"/>
              </a:defRPr>
            </a:lvl1pPr>
          </a:lstStyle>
          <a:p>
            <a:pPr marL="38100">
              <a:spcBef>
                <a:spcPts val="204"/>
              </a:spcBef>
            </a:pPr>
            <a:fld id="{81D60167-4931-47E6-BA6A-407CBD079E47}" type="slidenum">
              <a:rPr lang="en-US" spc="110" smtClean="0"/>
              <a:pPr marL="38100">
                <a:spcBef>
                  <a:spcPts val="204"/>
                </a:spcBef>
              </a:pPr>
              <a:t>‹#›</a:t>
            </a:fld>
            <a:endParaRPr lang="en-US" spc="110"/>
          </a:p>
        </p:txBody>
      </p:sp>
      <p:sp>
        <p:nvSpPr>
          <p:cNvPr id="19" name="Text Placeholder 19">
            <a:extLst>
              <a:ext uri="{FF2B5EF4-FFF2-40B4-BE49-F238E27FC236}">
                <a16:creationId xmlns:a16="http://schemas.microsoft.com/office/drawing/2014/main" id="{B56438C8-7421-0C4F-84DD-54551548BE03}"/>
              </a:ext>
            </a:extLst>
          </p:cNvPr>
          <p:cNvSpPr>
            <a:spLocks noGrp="1"/>
          </p:cNvSpPr>
          <p:nvPr>
            <p:ph type="body" sz="quarter" idx="10" hasCustomPrompt="1"/>
          </p:nvPr>
        </p:nvSpPr>
        <p:spPr>
          <a:xfrm>
            <a:off x="1981200" y="2057400"/>
            <a:ext cx="3048000" cy="2965367"/>
          </a:xfrm>
        </p:spPr>
        <p:txBody>
          <a:bodyPr anchor="ctr">
            <a:noAutofit/>
          </a:bodyPr>
          <a:lstStyle>
            <a:lvl1pPr algn="ctr">
              <a:defRPr sz="2400">
                <a:latin typeface="DM Serif Display" pitchFamily="2" charset="0"/>
              </a:defRPr>
            </a:lvl1pPr>
          </a:lstStyle>
          <a:p>
            <a:pPr lvl="0"/>
            <a:r>
              <a:rPr lang="en-US" sz="2400" spc="-180">
                <a:solidFill>
                  <a:schemeClr val="bg1"/>
                </a:solidFill>
              </a:rPr>
              <a:t>“ </a:t>
            </a:r>
            <a:r>
              <a:rPr lang="en-US" sz="2400" spc="-50">
                <a:solidFill>
                  <a:schemeClr val="bg1"/>
                </a:solidFill>
              </a:rPr>
              <a:t>Quote </a:t>
            </a:r>
            <a:r>
              <a:rPr lang="en-US" sz="2400" spc="10">
                <a:solidFill>
                  <a:schemeClr val="bg1"/>
                </a:solidFill>
              </a:rPr>
              <a:t>style look  </a:t>
            </a:r>
            <a:r>
              <a:rPr lang="en-US" sz="2400" spc="-15">
                <a:solidFill>
                  <a:schemeClr val="bg1"/>
                </a:solidFill>
              </a:rPr>
              <a:t>Lorem </a:t>
            </a:r>
            <a:r>
              <a:rPr lang="en-US" sz="2400" spc="-40">
                <a:solidFill>
                  <a:schemeClr val="bg1"/>
                </a:solidFill>
              </a:rPr>
              <a:t>ipsum </a:t>
            </a:r>
            <a:r>
              <a:rPr lang="en-US" sz="2400" spc="-5">
                <a:solidFill>
                  <a:schemeClr val="bg1"/>
                </a:solidFill>
              </a:rPr>
              <a:t>dolor</a:t>
            </a:r>
            <a:r>
              <a:rPr lang="en-US" sz="2400" spc="-245">
                <a:solidFill>
                  <a:schemeClr val="bg1"/>
                </a:solidFill>
              </a:rPr>
              <a:t> </a:t>
            </a:r>
            <a:r>
              <a:rPr lang="en-US" sz="2400" spc="25">
                <a:solidFill>
                  <a:schemeClr val="bg1"/>
                </a:solidFill>
              </a:rPr>
              <a:t>sit </a:t>
            </a:r>
            <a:r>
              <a:rPr lang="en-US" sz="2400" spc="55" err="1">
                <a:solidFill>
                  <a:schemeClr val="bg1"/>
                </a:solidFill>
              </a:rPr>
              <a:t>amet</a:t>
            </a:r>
            <a:r>
              <a:rPr lang="en-US" sz="2400" spc="55">
                <a:solidFill>
                  <a:schemeClr val="bg1"/>
                </a:solidFill>
              </a:rPr>
              <a:t>, </a:t>
            </a:r>
            <a:r>
              <a:rPr lang="en-US" sz="2400" spc="-15" err="1">
                <a:solidFill>
                  <a:schemeClr val="bg1"/>
                </a:solidFill>
              </a:rPr>
              <a:t>adipiscing</a:t>
            </a:r>
            <a:r>
              <a:rPr lang="en-US" sz="2400" spc="-15">
                <a:solidFill>
                  <a:schemeClr val="bg1"/>
                </a:solidFill>
              </a:rPr>
              <a:t> </a:t>
            </a:r>
            <a:r>
              <a:rPr lang="en-US" sz="2400" spc="35" err="1">
                <a:solidFill>
                  <a:schemeClr val="bg1"/>
                </a:solidFill>
              </a:rPr>
              <a:t>elit</a:t>
            </a:r>
            <a:r>
              <a:rPr lang="en-US" sz="2400" spc="35">
                <a:solidFill>
                  <a:schemeClr val="bg1"/>
                </a:solidFill>
              </a:rPr>
              <a:t>, </a:t>
            </a:r>
            <a:r>
              <a:rPr lang="en-US" sz="2400" spc="-30">
                <a:solidFill>
                  <a:schemeClr val="bg1"/>
                </a:solidFill>
              </a:rPr>
              <a:t>diam </a:t>
            </a:r>
            <a:r>
              <a:rPr lang="en-US" sz="2400" spc="-45" err="1">
                <a:solidFill>
                  <a:schemeClr val="bg1"/>
                </a:solidFill>
              </a:rPr>
              <a:t>nonummy</a:t>
            </a:r>
            <a:r>
              <a:rPr lang="en-US" sz="2400" spc="-45">
                <a:solidFill>
                  <a:schemeClr val="bg1"/>
                </a:solidFill>
              </a:rPr>
              <a:t> </a:t>
            </a:r>
            <a:r>
              <a:rPr lang="en-US" sz="2400" err="1">
                <a:solidFill>
                  <a:schemeClr val="bg1"/>
                </a:solidFill>
              </a:rPr>
              <a:t>nibh</a:t>
            </a:r>
            <a:r>
              <a:rPr lang="en-US" sz="2400">
                <a:solidFill>
                  <a:schemeClr val="bg1"/>
                </a:solidFill>
              </a:rPr>
              <a:t> </a:t>
            </a:r>
            <a:r>
              <a:rPr lang="en-US" sz="2400" spc="-20" err="1">
                <a:solidFill>
                  <a:schemeClr val="bg1"/>
                </a:solidFill>
              </a:rPr>
              <a:t>euismod</a:t>
            </a:r>
            <a:r>
              <a:rPr lang="en-US" sz="2400" spc="-95">
                <a:solidFill>
                  <a:schemeClr val="bg1"/>
                </a:solidFill>
              </a:rPr>
              <a:t> </a:t>
            </a:r>
            <a:r>
              <a:rPr lang="en-US" sz="2400" spc="-15" err="1">
                <a:solidFill>
                  <a:schemeClr val="bg1"/>
                </a:solidFill>
              </a:rPr>
              <a:t>tincidunt</a:t>
            </a:r>
            <a:r>
              <a:rPr lang="en-US" sz="2400" spc="-15">
                <a:solidFill>
                  <a:schemeClr val="bg1"/>
                </a:solidFill>
              </a:rPr>
              <a:t>”</a:t>
            </a:r>
            <a:endParaRPr lang="en-US"/>
          </a:p>
        </p:txBody>
      </p:sp>
      <p:sp>
        <p:nvSpPr>
          <p:cNvPr id="9" name="TextBox 8">
            <a:extLst>
              <a:ext uri="{FF2B5EF4-FFF2-40B4-BE49-F238E27FC236}">
                <a16:creationId xmlns:a16="http://schemas.microsoft.com/office/drawing/2014/main" id="{33E5EA7E-AA6A-BD4C-80FC-BD5F0B49E084}"/>
              </a:ext>
            </a:extLst>
          </p:cNvPr>
          <p:cNvSpPr txBox="1"/>
          <p:nvPr userDrawn="1"/>
        </p:nvSpPr>
        <p:spPr>
          <a:xfrm>
            <a:off x="10648811" y="6456675"/>
            <a:ext cx="1446669" cy="335169"/>
          </a:xfrm>
          <a:prstGeom prst="rect">
            <a:avLst/>
          </a:prstGeom>
          <a:noFill/>
        </p:spPr>
        <p:txBody>
          <a:bodyPr wrap="square" rtlCol="0">
            <a:spAutoFit/>
          </a:bodyPr>
          <a:lstStyle/>
          <a:p>
            <a:r>
              <a:rPr lang="en-US" sz="1200" b="0" i="0">
                <a:solidFill>
                  <a:schemeClr val="accent2"/>
                </a:solidFill>
                <a:latin typeface="Montserrat Medium" pitchFamily="2" charset="77"/>
              </a:rPr>
              <a:t>arc.gov</a:t>
            </a:r>
          </a:p>
        </p:txBody>
      </p:sp>
      <p:pic>
        <p:nvPicPr>
          <p:cNvPr id="11" name="Graphic 10">
            <a:extLst>
              <a:ext uri="{FF2B5EF4-FFF2-40B4-BE49-F238E27FC236}">
                <a16:creationId xmlns:a16="http://schemas.microsoft.com/office/drawing/2014/main" id="{F86D78E1-9D26-48AB-A88D-E65A6C9055F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5614" y="6070309"/>
            <a:ext cx="1106882" cy="437722"/>
          </a:xfrm>
          <a:prstGeom prst="rect">
            <a:avLst/>
          </a:prstGeom>
        </p:spPr>
      </p:pic>
    </p:spTree>
    <p:extLst>
      <p:ext uri="{BB962C8B-B14F-4D97-AF65-F5344CB8AC3E}">
        <p14:creationId xmlns:p14="http://schemas.microsoft.com/office/powerpoint/2010/main" val="32095032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amp; Image 3">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8620721-D7D3-6443-9A86-C811D889B57A}"/>
              </a:ext>
            </a:extLst>
          </p:cNvPr>
          <p:cNvSpPr>
            <a:spLocks noGrp="1"/>
          </p:cNvSpPr>
          <p:nvPr>
            <p:ph type="sldNum" sz="quarter" idx="10"/>
          </p:nvPr>
        </p:nvSpPr>
        <p:spPr/>
        <p:txBody>
          <a:bodyPr/>
          <a:lstStyle/>
          <a:p>
            <a:pPr marL="38100">
              <a:spcBef>
                <a:spcPts val="204"/>
              </a:spcBef>
            </a:pPr>
            <a:fld id="{81D60167-4931-47E6-BA6A-407CBD079E47}" type="slidenum">
              <a:rPr lang="en-US" spc="110" smtClean="0"/>
              <a:pPr marL="38100">
                <a:spcBef>
                  <a:spcPts val="204"/>
                </a:spcBef>
              </a:pPr>
              <a:t>‹#›</a:t>
            </a:fld>
            <a:endParaRPr lang="en-US" spc="110"/>
          </a:p>
        </p:txBody>
      </p:sp>
      <p:pic>
        <p:nvPicPr>
          <p:cNvPr id="7" name="Picture 6" descr="A picture containing drawing, flower&#10;&#10;Description automatically generated">
            <a:extLst>
              <a:ext uri="{FF2B5EF4-FFF2-40B4-BE49-F238E27FC236}">
                <a16:creationId xmlns:a16="http://schemas.microsoft.com/office/drawing/2014/main" id="{902AFCC3-79A5-9E48-A98D-A9AF7795DA6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681759" y="1274819"/>
            <a:ext cx="4127500" cy="4292600"/>
          </a:xfrm>
          <a:prstGeom prst="rect">
            <a:avLst/>
          </a:prstGeom>
        </p:spPr>
      </p:pic>
      <p:sp>
        <p:nvSpPr>
          <p:cNvPr id="12" name="Text Placeholder 19">
            <a:extLst>
              <a:ext uri="{FF2B5EF4-FFF2-40B4-BE49-F238E27FC236}">
                <a16:creationId xmlns:a16="http://schemas.microsoft.com/office/drawing/2014/main" id="{F29F8121-C911-9345-B7FA-0C59762E34CB}"/>
              </a:ext>
            </a:extLst>
          </p:cNvPr>
          <p:cNvSpPr>
            <a:spLocks noGrp="1"/>
          </p:cNvSpPr>
          <p:nvPr>
            <p:ph type="body" sz="quarter" idx="11" hasCustomPrompt="1"/>
          </p:nvPr>
        </p:nvSpPr>
        <p:spPr>
          <a:xfrm>
            <a:off x="7224684" y="2057400"/>
            <a:ext cx="3048000" cy="2965367"/>
          </a:xfrm>
        </p:spPr>
        <p:txBody>
          <a:bodyPr anchor="ctr">
            <a:noAutofit/>
          </a:bodyPr>
          <a:lstStyle>
            <a:lvl1pPr marL="0" marR="0" indent="0" algn="ctr" defTabSz="914400" eaLnBrk="1" fontAlgn="auto" latinLnBrk="0" hangingPunct="1">
              <a:lnSpc>
                <a:spcPct val="100000"/>
              </a:lnSpc>
              <a:spcBef>
                <a:spcPts val="0"/>
              </a:spcBef>
              <a:spcAft>
                <a:spcPts val="0"/>
              </a:spcAft>
              <a:buClrTx/>
              <a:buSzTx/>
              <a:buFontTx/>
              <a:buNone/>
              <a:tabLst/>
              <a:defRPr sz="2400">
                <a:solidFill>
                  <a:schemeClr val="tx1"/>
                </a:solidFill>
                <a:latin typeface="DM Serif Display" pitchFamily="2"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spc="-180">
                <a:solidFill>
                  <a:schemeClr val="bg1"/>
                </a:solidFill>
              </a:rPr>
              <a:t>“ </a:t>
            </a:r>
            <a:r>
              <a:rPr lang="en-US" sz="2400" spc="-50">
                <a:solidFill>
                  <a:schemeClr val="bg1"/>
                </a:solidFill>
              </a:rPr>
              <a:t>Quote </a:t>
            </a:r>
            <a:r>
              <a:rPr lang="en-US" sz="2400" spc="10">
                <a:solidFill>
                  <a:schemeClr val="bg1"/>
                </a:solidFill>
              </a:rPr>
              <a:t>style look  </a:t>
            </a:r>
            <a:r>
              <a:rPr lang="en-US" sz="2400" spc="-15">
                <a:solidFill>
                  <a:schemeClr val="bg1"/>
                </a:solidFill>
              </a:rPr>
              <a:t>Lorem </a:t>
            </a:r>
            <a:r>
              <a:rPr lang="en-US" sz="2400" spc="-40">
                <a:solidFill>
                  <a:schemeClr val="bg1"/>
                </a:solidFill>
              </a:rPr>
              <a:t>ipsum </a:t>
            </a:r>
            <a:r>
              <a:rPr lang="en-US" sz="2400" spc="-5">
                <a:solidFill>
                  <a:schemeClr val="bg1"/>
                </a:solidFill>
              </a:rPr>
              <a:t>dolor</a:t>
            </a:r>
            <a:r>
              <a:rPr lang="en-US" sz="2400" spc="-245">
                <a:solidFill>
                  <a:schemeClr val="bg1"/>
                </a:solidFill>
              </a:rPr>
              <a:t> </a:t>
            </a:r>
            <a:r>
              <a:rPr lang="en-US" sz="2400" spc="25">
                <a:solidFill>
                  <a:schemeClr val="bg1"/>
                </a:solidFill>
              </a:rPr>
              <a:t>sit </a:t>
            </a:r>
            <a:r>
              <a:rPr lang="en-US" sz="2400" spc="55" err="1">
                <a:solidFill>
                  <a:schemeClr val="bg1"/>
                </a:solidFill>
              </a:rPr>
              <a:t>amet</a:t>
            </a:r>
            <a:r>
              <a:rPr lang="en-US" sz="2400" spc="55">
                <a:solidFill>
                  <a:schemeClr val="bg1"/>
                </a:solidFill>
              </a:rPr>
              <a:t>, </a:t>
            </a:r>
            <a:r>
              <a:rPr lang="en-US" sz="2400" spc="-15" err="1">
                <a:solidFill>
                  <a:schemeClr val="bg1"/>
                </a:solidFill>
              </a:rPr>
              <a:t>adipiscing</a:t>
            </a:r>
            <a:r>
              <a:rPr lang="en-US" sz="2400" spc="-15">
                <a:solidFill>
                  <a:schemeClr val="bg1"/>
                </a:solidFill>
              </a:rPr>
              <a:t> </a:t>
            </a:r>
            <a:r>
              <a:rPr lang="en-US" sz="2400" spc="35" err="1">
                <a:solidFill>
                  <a:schemeClr val="bg1"/>
                </a:solidFill>
              </a:rPr>
              <a:t>elit</a:t>
            </a:r>
            <a:r>
              <a:rPr lang="en-US" sz="2400" spc="35">
                <a:solidFill>
                  <a:schemeClr val="bg1"/>
                </a:solidFill>
              </a:rPr>
              <a:t>, </a:t>
            </a:r>
            <a:r>
              <a:rPr lang="en-US" sz="2400" spc="-30">
                <a:solidFill>
                  <a:schemeClr val="bg1"/>
                </a:solidFill>
              </a:rPr>
              <a:t>diam </a:t>
            </a:r>
            <a:r>
              <a:rPr lang="en-US" sz="2400" spc="-45" err="1">
                <a:solidFill>
                  <a:schemeClr val="bg1"/>
                </a:solidFill>
              </a:rPr>
              <a:t>nonummy</a:t>
            </a:r>
            <a:r>
              <a:rPr lang="en-US" sz="2400" spc="-45">
                <a:solidFill>
                  <a:schemeClr val="bg1"/>
                </a:solidFill>
              </a:rPr>
              <a:t> </a:t>
            </a:r>
            <a:r>
              <a:rPr lang="en-US" sz="2400" err="1">
                <a:solidFill>
                  <a:schemeClr val="bg1"/>
                </a:solidFill>
              </a:rPr>
              <a:t>nibh</a:t>
            </a:r>
            <a:r>
              <a:rPr lang="en-US" sz="2400">
                <a:solidFill>
                  <a:schemeClr val="bg1"/>
                </a:solidFill>
              </a:rPr>
              <a:t> </a:t>
            </a:r>
            <a:r>
              <a:rPr lang="en-US" sz="2400" spc="-20" err="1">
                <a:solidFill>
                  <a:schemeClr val="bg1"/>
                </a:solidFill>
              </a:rPr>
              <a:t>euismod</a:t>
            </a:r>
            <a:r>
              <a:rPr lang="en-US" sz="2400" spc="-95">
                <a:solidFill>
                  <a:schemeClr val="bg1"/>
                </a:solidFill>
              </a:rPr>
              <a:t> </a:t>
            </a:r>
            <a:r>
              <a:rPr lang="en-US" sz="2400" spc="-15" err="1">
                <a:solidFill>
                  <a:schemeClr val="bg1"/>
                </a:solidFill>
              </a:rPr>
              <a:t>tincidunt</a:t>
            </a:r>
            <a:r>
              <a:rPr lang="en-US" sz="2400" spc="-15">
                <a:solidFill>
                  <a:schemeClr val="bg1"/>
                </a:solidFill>
              </a:rPr>
              <a:t>”</a:t>
            </a:r>
            <a:endParaRPr lang="en-US"/>
          </a:p>
        </p:txBody>
      </p:sp>
      <p:sp>
        <p:nvSpPr>
          <p:cNvPr id="13" name="TextBox 12">
            <a:extLst>
              <a:ext uri="{FF2B5EF4-FFF2-40B4-BE49-F238E27FC236}">
                <a16:creationId xmlns:a16="http://schemas.microsoft.com/office/drawing/2014/main" id="{FB9D8FC3-FD59-1C4B-B417-173C5E19ED0F}"/>
              </a:ext>
            </a:extLst>
          </p:cNvPr>
          <p:cNvSpPr txBox="1"/>
          <p:nvPr userDrawn="1"/>
        </p:nvSpPr>
        <p:spPr>
          <a:xfrm>
            <a:off x="230124" y="6400800"/>
            <a:ext cx="1446669" cy="276999"/>
          </a:xfrm>
          <a:prstGeom prst="rect">
            <a:avLst/>
          </a:prstGeom>
          <a:noFill/>
        </p:spPr>
        <p:txBody>
          <a:bodyPr wrap="square" rtlCol="0">
            <a:spAutoFit/>
          </a:bodyPr>
          <a:lstStyle/>
          <a:p>
            <a:r>
              <a:rPr lang="en-US" sz="1200" b="0" i="0">
                <a:solidFill>
                  <a:schemeClr val="accent2"/>
                </a:solidFill>
                <a:latin typeface="Montserrat Medium" pitchFamily="2" charset="77"/>
              </a:rPr>
              <a:t>arc.gov</a:t>
            </a:r>
          </a:p>
        </p:txBody>
      </p:sp>
      <p:pic>
        <p:nvPicPr>
          <p:cNvPr id="16" name="Graphic 15">
            <a:extLst>
              <a:ext uri="{FF2B5EF4-FFF2-40B4-BE49-F238E27FC236}">
                <a16:creationId xmlns:a16="http://schemas.microsoft.com/office/drawing/2014/main" id="{36959600-EB6F-4EB4-87C0-F07E209E27BA}"/>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677893" y="349156"/>
            <a:ext cx="1106882" cy="437722"/>
          </a:xfrm>
          <a:prstGeom prst="rect">
            <a:avLst/>
          </a:prstGeom>
        </p:spPr>
      </p:pic>
    </p:spTree>
    <p:extLst>
      <p:ext uri="{BB962C8B-B14F-4D97-AF65-F5344CB8AC3E}">
        <p14:creationId xmlns:p14="http://schemas.microsoft.com/office/powerpoint/2010/main" val="19837784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amp; Image 4">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8620721-D7D3-6443-9A86-C811D889B57A}"/>
              </a:ext>
            </a:extLst>
          </p:cNvPr>
          <p:cNvSpPr>
            <a:spLocks noGrp="1"/>
          </p:cNvSpPr>
          <p:nvPr>
            <p:ph type="sldNum" sz="quarter" idx="10"/>
          </p:nvPr>
        </p:nvSpPr>
        <p:spPr/>
        <p:txBody>
          <a:bodyPr/>
          <a:lstStyle/>
          <a:p>
            <a:pPr marL="38100">
              <a:spcBef>
                <a:spcPts val="204"/>
              </a:spcBef>
            </a:pPr>
            <a:fld id="{81D60167-4931-47E6-BA6A-407CBD079E47}" type="slidenum">
              <a:rPr lang="en-US" spc="110" smtClean="0"/>
              <a:pPr marL="38100">
                <a:spcBef>
                  <a:spcPts val="204"/>
                </a:spcBef>
              </a:pPr>
              <a:t>‹#›</a:t>
            </a:fld>
            <a:endParaRPr lang="en-US" spc="110"/>
          </a:p>
        </p:txBody>
      </p:sp>
      <p:pic>
        <p:nvPicPr>
          <p:cNvPr id="4" name="Picture 3" descr="A picture containing drawing&#10;&#10;Description automatically generated">
            <a:extLst>
              <a:ext uri="{FF2B5EF4-FFF2-40B4-BE49-F238E27FC236}">
                <a16:creationId xmlns:a16="http://schemas.microsoft.com/office/drawing/2014/main" id="{E32B1A55-7D67-474D-91E2-06F78CB16E7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688110" y="1273527"/>
            <a:ext cx="4127500" cy="4292600"/>
          </a:xfrm>
          <a:prstGeom prst="rect">
            <a:avLst/>
          </a:prstGeom>
        </p:spPr>
      </p:pic>
      <p:sp>
        <p:nvSpPr>
          <p:cNvPr id="15" name="Text Placeholder 19">
            <a:extLst>
              <a:ext uri="{FF2B5EF4-FFF2-40B4-BE49-F238E27FC236}">
                <a16:creationId xmlns:a16="http://schemas.microsoft.com/office/drawing/2014/main" id="{DC84BB17-F440-0B4C-8793-542BFDAF6A26}"/>
              </a:ext>
            </a:extLst>
          </p:cNvPr>
          <p:cNvSpPr>
            <a:spLocks noGrp="1"/>
          </p:cNvSpPr>
          <p:nvPr>
            <p:ph type="body" sz="quarter" idx="11" hasCustomPrompt="1"/>
          </p:nvPr>
        </p:nvSpPr>
        <p:spPr>
          <a:xfrm>
            <a:off x="7224684" y="2057400"/>
            <a:ext cx="3048000" cy="2965367"/>
          </a:xfrm>
        </p:spPr>
        <p:txBody>
          <a:bodyPr anchor="ctr">
            <a:noAutofit/>
          </a:bodyPr>
          <a:lstStyle>
            <a:lvl1pPr marL="0" marR="0" indent="0" algn="ctr" defTabSz="914400" eaLnBrk="1" fontAlgn="auto" latinLnBrk="0" hangingPunct="1">
              <a:lnSpc>
                <a:spcPct val="100000"/>
              </a:lnSpc>
              <a:spcBef>
                <a:spcPts val="0"/>
              </a:spcBef>
              <a:spcAft>
                <a:spcPts val="0"/>
              </a:spcAft>
              <a:buClrTx/>
              <a:buSzTx/>
              <a:buFontTx/>
              <a:buNone/>
              <a:tabLst/>
              <a:defRPr sz="2400">
                <a:solidFill>
                  <a:schemeClr val="tx1"/>
                </a:solidFill>
                <a:latin typeface="DM Serif Display" pitchFamily="2"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spc="-180">
                <a:solidFill>
                  <a:schemeClr val="bg1"/>
                </a:solidFill>
              </a:rPr>
              <a:t>“ </a:t>
            </a:r>
            <a:r>
              <a:rPr lang="en-US" sz="2400" spc="-50">
                <a:solidFill>
                  <a:schemeClr val="bg1"/>
                </a:solidFill>
              </a:rPr>
              <a:t>Quote </a:t>
            </a:r>
            <a:r>
              <a:rPr lang="en-US" sz="2400" spc="10">
                <a:solidFill>
                  <a:schemeClr val="bg1"/>
                </a:solidFill>
              </a:rPr>
              <a:t>style look  </a:t>
            </a:r>
            <a:r>
              <a:rPr lang="en-US" sz="2400" spc="-15">
                <a:solidFill>
                  <a:schemeClr val="bg1"/>
                </a:solidFill>
              </a:rPr>
              <a:t>Lorem </a:t>
            </a:r>
            <a:r>
              <a:rPr lang="en-US" sz="2400" spc="-40">
                <a:solidFill>
                  <a:schemeClr val="bg1"/>
                </a:solidFill>
              </a:rPr>
              <a:t>ipsum </a:t>
            </a:r>
            <a:r>
              <a:rPr lang="en-US" sz="2400" spc="-5">
                <a:solidFill>
                  <a:schemeClr val="bg1"/>
                </a:solidFill>
              </a:rPr>
              <a:t>dolor</a:t>
            </a:r>
            <a:r>
              <a:rPr lang="en-US" sz="2400" spc="-245">
                <a:solidFill>
                  <a:schemeClr val="bg1"/>
                </a:solidFill>
              </a:rPr>
              <a:t> </a:t>
            </a:r>
            <a:r>
              <a:rPr lang="en-US" sz="2400" spc="25">
                <a:solidFill>
                  <a:schemeClr val="bg1"/>
                </a:solidFill>
              </a:rPr>
              <a:t>sit </a:t>
            </a:r>
            <a:r>
              <a:rPr lang="en-US" sz="2400" spc="55" err="1">
                <a:solidFill>
                  <a:schemeClr val="bg1"/>
                </a:solidFill>
              </a:rPr>
              <a:t>amet</a:t>
            </a:r>
            <a:r>
              <a:rPr lang="en-US" sz="2400" spc="55">
                <a:solidFill>
                  <a:schemeClr val="bg1"/>
                </a:solidFill>
              </a:rPr>
              <a:t>, </a:t>
            </a:r>
            <a:r>
              <a:rPr lang="en-US" sz="2400" spc="-15" err="1">
                <a:solidFill>
                  <a:schemeClr val="bg1"/>
                </a:solidFill>
              </a:rPr>
              <a:t>adipiscing</a:t>
            </a:r>
            <a:r>
              <a:rPr lang="en-US" sz="2400" spc="-15">
                <a:solidFill>
                  <a:schemeClr val="bg1"/>
                </a:solidFill>
              </a:rPr>
              <a:t> </a:t>
            </a:r>
            <a:r>
              <a:rPr lang="en-US" sz="2400" spc="35" err="1">
                <a:solidFill>
                  <a:schemeClr val="bg1"/>
                </a:solidFill>
              </a:rPr>
              <a:t>elit</a:t>
            </a:r>
            <a:r>
              <a:rPr lang="en-US" sz="2400" spc="35">
                <a:solidFill>
                  <a:schemeClr val="bg1"/>
                </a:solidFill>
              </a:rPr>
              <a:t>, </a:t>
            </a:r>
            <a:r>
              <a:rPr lang="en-US" sz="2400" spc="-30">
                <a:solidFill>
                  <a:schemeClr val="bg1"/>
                </a:solidFill>
              </a:rPr>
              <a:t>diam </a:t>
            </a:r>
            <a:r>
              <a:rPr lang="en-US" sz="2400" spc="-45" err="1">
                <a:solidFill>
                  <a:schemeClr val="bg1"/>
                </a:solidFill>
              </a:rPr>
              <a:t>nonummy</a:t>
            </a:r>
            <a:r>
              <a:rPr lang="en-US" sz="2400" spc="-45">
                <a:solidFill>
                  <a:schemeClr val="bg1"/>
                </a:solidFill>
              </a:rPr>
              <a:t> </a:t>
            </a:r>
            <a:r>
              <a:rPr lang="en-US" sz="2400" err="1">
                <a:solidFill>
                  <a:schemeClr val="bg1"/>
                </a:solidFill>
              </a:rPr>
              <a:t>nibh</a:t>
            </a:r>
            <a:r>
              <a:rPr lang="en-US" sz="2400">
                <a:solidFill>
                  <a:schemeClr val="bg1"/>
                </a:solidFill>
              </a:rPr>
              <a:t> </a:t>
            </a:r>
            <a:r>
              <a:rPr lang="en-US" sz="2400" spc="-20" err="1">
                <a:solidFill>
                  <a:schemeClr val="bg1"/>
                </a:solidFill>
              </a:rPr>
              <a:t>euismod</a:t>
            </a:r>
            <a:r>
              <a:rPr lang="en-US" sz="2400" spc="-95">
                <a:solidFill>
                  <a:schemeClr val="bg1"/>
                </a:solidFill>
              </a:rPr>
              <a:t> </a:t>
            </a:r>
            <a:r>
              <a:rPr lang="en-US" sz="2400" spc="-15" err="1">
                <a:solidFill>
                  <a:schemeClr val="bg1"/>
                </a:solidFill>
              </a:rPr>
              <a:t>tincidunt</a:t>
            </a:r>
            <a:r>
              <a:rPr lang="en-US" sz="2400" spc="-15">
                <a:solidFill>
                  <a:schemeClr val="bg1"/>
                </a:solidFill>
              </a:rPr>
              <a:t>”</a:t>
            </a:r>
            <a:endParaRPr lang="en-US"/>
          </a:p>
        </p:txBody>
      </p:sp>
      <p:sp>
        <p:nvSpPr>
          <p:cNvPr id="12" name="TextBox 11">
            <a:extLst>
              <a:ext uri="{FF2B5EF4-FFF2-40B4-BE49-F238E27FC236}">
                <a16:creationId xmlns:a16="http://schemas.microsoft.com/office/drawing/2014/main" id="{19B2E4B7-4E80-9B4E-BEB8-34579C51D662}"/>
              </a:ext>
            </a:extLst>
          </p:cNvPr>
          <p:cNvSpPr txBox="1"/>
          <p:nvPr userDrawn="1"/>
        </p:nvSpPr>
        <p:spPr>
          <a:xfrm>
            <a:off x="230124" y="6400800"/>
            <a:ext cx="1446669" cy="276999"/>
          </a:xfrm>
          <a:prstGeom prst="rect">
            <a:avLst/>
          </a:prstGeom>
          <a:noFill/>
        </p:spPr>
        <p:txBody>
          <a:bodyPr wrap="square" rtlCol="0">
            <a:spAutoFit/>
          </a:bodyPr>
          <a:lstStyle/>
          <a:p>
            <a:r>
              <a:rPr lang="en-US" sz="1200" b="0" i="0">
                <a:solidFill>
                  <a:schemeClr val="accent2"/>
                </a:solidFill>
                <a:latin typeface="Montserrat Medium" pitchFamily="2" charset="77"/>
              </a:rPr>
              <a:t>arc.gov</a:t>
            </a:r>
          </a:p>
        </p:txBody>
      </p:sp>
      <p:pic>
        <p:nvPicPr>
          <p:cNvPr id="13" name="Graphic 12">
            <a:extLst>
              <a:ext uri="{FF2B5EF4-FFF2-40B4-BE49-F238E27FC236}">
                <a16:creationId xmlns:a16="http://schemas.microsoft.com/office/drawing/2014/main" id="{EA275A5D-E6C8-4DDE-A0BB-F0C9834F628C}"/>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677893" y="349156"/>
            <a:ext cx="1106882" cy="437722"/>
          </a:xfrm>
          <a:prstGeom prst="rect">
            <a:avLst/>
          </a:prstGeom>
        </p:spPr>
      </p:pic>
    </p:spTree>
    <p:extLst>
      <p:ext uri="{BB962C8B-B14F-4D97-AF65-F5344CB8AC3E}">
        <p14:creationId xmlns:p14="http://schemas.microsoft.com/office/powerpoint/2010/main" val="25205633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with Image 1">
    <p:spTree>
      <p:nvGrpSpPr>
        <p:cNvPr id="1" name=""/>
        <p:cNvGrpSpPr/>
        <p:nvPr/>
      </p:nvGrpSpPr>
      <p:grpSpPr>
        <a:xfrm>
          <a:off x="0" y="0"/>
          <a:ext cx="0" cy="0"/>
          <a:chOff x="0" y="0"/>
          <a:chExt cx="0" cy="0"/>
        </a:xfrm>
      </p:grpSpPr>
      <p:pic>
        <p:nvPicPr>
          <p:cNvPr id="12" name="Picture 11" descr="A picture containing bird&#10;&#10;Description automatically generated">
            <a:extLst>
              <a:ext uri="{FF2B5EF4-FFF2-40B4-BE49-F238E27FC236}">
                <a16:creationId xmlns:a16="http://schemas.microsoft.com/office/drawing/2014/main" id="{77F31C0B-52B4-5144-9CDC-BCE093460CE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34950" y="228600"/>
            <a:ext cx="5809707" cy="6400800"/>
          </a:xfrm>
          <a:prstGeom prst="rect">
            <a:avLst/>
          </a:prstGeom>
        </p:spPr>
      </p:pic>
      <p:sp>
        <p:nvSpPr>
          <p:cNvPr id="3" name="Slide Number Placeholder 2">
            <a:extLst>
              <a:ext uri="{FF2B5EF4-FFF2-40B4-BE49-F238E27FC236}">
                <a16:creationId xmlns:a16="http://schemas.microsoft.com/office/drawing/2014/main" id="{BC6F2B44-5704-B54B-B42C-7B804CAD2FDA}"/>
              </a:ext>
            </a:extLst>
          </p:cNvPr>
          <p:cNvSpPr>
            <a:spLocks noGrp="1"/>
          </p:cNvSpPr>
          <p:nvPr>
            <p:ph type="sldNum" sz="quarter" idx="10"/>
          </p:nvPr>
        </p:nvSpPr>
        <p:spPr/>
        <p:txBody>
          <a:bodyPr/>
          <a:lstStyle/>
          <a:p>
            <a:pPr marL="38100">
              <a:spcBef>
                <a:spcPts val="204"/>
              </a:spcBef>
            </a:pPr>
            <a:fld id="{81D60167-4931-47E6-BA6A-407CBD079E47}" type="slidenum">
              <a:rPr lang="en-US" spc="110" smtClean="0"/>
              <a:pPr marL="38100">
                <a:spcBef>
                  <a:spcPts val="204"/>
                </a:spcBef>
              </a:pPr>
              <a:t>‹#›</a:t>
            </a:fld>
            <a:endParaRPr lang="en-US" spc="110"/>
          </a:p>
        </p:txBody>
      </p:sp>
      <p:sp>
        <p:nvSpPr>
          <p:cNvPr id="8" name="object 6">
            <a:extLst>
              <a:ext uri="{FF2B5EF4-FFF2-40B4-BE49-F238E27FC236}">
                <a16:creationId xmlns:a16="http://schemas.microsoft.com/office/drawing/2014/main" id="{D3BCC26D-9C64-B347-A85B-56DA1DED6FC8}"/>
              </a:ext>
            </a:extLst>
          </p:cNvPr>
          <p:cNvSpPr txBox="1">
            <a:spLocks noGrp="1"/>
          </p:cNvSpPr>
          <p:nvPr>
            <p:ph type="title"/>
          </p:nvPr>
        </p:nvSpPr>
        <p:spPr>
          <a:xfrm>
            <a:off x="924998" y="1325332"/>
            <a:ext cx="4081779" cy="756920"/>
          </a:xfrm>
          <a:prstGeom prst="rect">
            <a:avLst/>
          </a:prstGeom>
        </p:spPr>
        <p:txBody>
          <a:bodyPr vert="horz" wrap="square" lIns="0" tIns="12700" rIns="0" bIns="0" rtlCol="0">
            <a:spAutoFit/>
          </a:bodyPr>
          <a:lstStyle>
            <a:lvl1pPr>
              <a:defRPr>
                <a:solidFill>
                  <a:schemeClr val="bg1"/>
                </a:solidFill>
              </a:defRPr>
            </a:lvl1pPr>
          </a:lstStyle>
          <a:p>
            <a:pPr marL="12700" marR="5080">
              <a:lnSpc>
                <a:spcPct val="100000"/>
              </a:lnSpc>
              <a:spcBef>
                <a:spcPts val="100"/>
              </a:spcBef>
            </a:pPr>
            <a:r>
              <a:rPr sz="2400" spc="-105"/>
              <a:t>Your </a:t>
            </a:r>
            <a:r>
              <a:rPr sz="2400" spc="5"/>
              <a:t>headlines </a:t>
            </a:r>
            <a:r>
              <a:rPr sz="2400" spc="10"/>
              <a:t>style looks</a:t>
            </a:r>
            <a:r>
              <a:rPr sz="2400" spc="-285"/>
              <a:t> </a:t>
            </a:r>
            <a:r>
              <a:rPr sz="2400" spc="10"/>
              <a:t>like  </a:t>
            </a:r>
            <a:r>
              <a:rPr sz="2400" spc="20"/>
              <a:t>this </a:t>
            </a:r>
            <a:r>
              <a:rPr sz="2400" spc="-20"/>
              <a:t>and </a:t>
            </a:r>
            <a:r>
              <a:rPr sz="2400" spc="40"/>
              <a:t>can </a:t>
            </a:r>
            <a:r>
              <a:rPr sz="2400" spc="70"/>
              <a:t>be</a:t>
            </a:r>
            <a:r>
              <a:rPr sz="2400" spc="-375"/>
              <a:t> </a:t>
            </a:r>
            <a:r>
              <a:rPr sz="2400" spc="5"/>
              <a:t>longer</a:t>
            </a:r>
            <a:endParaRPr sz="2400"/>
          </a:p>
        </p:txBody>
      </p:sp>
      <p:sp>
        <p:nvSpPr>
          <p:cNvPr id="10" name="object 8">
            <a:extLst>
              <a:ext uri="{FF2B5EF4-FFF2-40B4-BE49-F238E27FC236}">
                <a16:creationId xmlns:a16="http://schemas.microsoft.com/office/drawing/2014/main" id="{77F0AC50-1C95-0346-815A-691FB1D08880}"/>
              </a:ext>
            </a:extLst>
          </p:cNvPr>
          <p:cNvSpPr/>
          <p:nvPr userDrawn="1"/>
        </p:nvSpPr>
        <p:spPr>
          <a:xfrm>
            <a:off x="5980468" y="12"/>
            <a:ext cx="228600" cy="6790690"/>
          </a:xfrm>
          <a:custGeom>
            <a:avLst/>
            <a:gdLst/>
            <a:ahLst/>
            <a:cxnLst/>
            <a:rect l="l" t="t" r="r" b="b"/>
            <a:pathLst>
              <a:path w="228600" h="6790690">
                <a:moveTo>
                  <a:pt x="228600" y="0"/>
                </a:moveTo>
                <a:lnTo>
                  <a:pt x="0" y="0"/>
                </a:lnTo>
                <a:lnTo>
                  <a:pt x="0" y="6790550"/>
                </a:lnTo>
                <a:lnTo>
                  <a:pt x="228600" y="6790550"/>
                </a:lnTo>
                <a:lnTo>
                  <a:pt x="228600" y="0"/>
                </a:lnTo>
                <a:close/>
              </a:path>
            </a:pathLst>
          </a:custGeom>
          <a:solidFill>
            <a:srgbClr val="FFFFFF"/>
          </a:solidFill>
        </p:spPr>
        <p:txBody>
          <a:bodyPr wrap="square" lIns="0" tIns="0" rIns="0" bIns="0" rtlCol="0"/>
          <a:lstStyle/>
          <a:p>
            <a:endParaRPr/>
          </a:p>
        </p:txBody>
      </p:sp>
      <p:sp>
        <p:nvSpPr>
          <p:cNvPr id="13" name="Text Placeholder 12">
            <a:extLst>
              <a:ext uri="{FF2B5EF4-FFF2-40B4-BE49-F238E27FC236}">
                <a16:creationId xmlns:a16="http://schemas.microsoft.com/office/drawing/2014/main" id="{81AA2277-315A-1146-9248-7423C62312B8}"/>
              </a:ext>
            </a:extLst>
          </p:cNvPr>
          <p:cNvSpPr>
            <a:spLocks noGrp="1"/>
          </p:cNvSpPr>
          <p:nvPr>
            <p:ph type="body" sz="quarter" idx="11"/>
          </p:nvPr>
        </p:nvSpPr>
        <p:spPr>
          <a:xfrm>
            <a:off x="924998" y="2286000"/>
            <a:ext cx="4081977" cy="3443225"/>
          </a:xfrm>
        </p:spPr>
        <p:txBody>
          <a:bodyPr/>
          <a:lstStyle>
            <a:lvl1pPr>
              <a:defRPr sz="1400">
                <a:solidFill>
                  <a:schemeClr val="bg1"/>
                </a:solidFill>
              </a:defRPr>
            </a:lvl1pPr>
          </a:lstStyle>
          <a:p>
            <a:pPr lvl="0"/>
            <a:endParaRPr lang="en-US"/>
          </a:p>
        </p:txBody>
      </p:sp>
      <p:pic>
        <p:nvPicPr>
          <p:cNvPr id="14" name="Picture 13" descr="A close up of a logo&#10;&#10;Description automatically generated">
            <a:extLst>
              <a:ext uri="{FF2B5EF4-FFF2-40B4-BE49-F238E27FC236}">
                <a16:creationId xmlns:a16="http://schemas.microsoft.com/office/drawing/2014/main" id="{E6976CAB-2A93-2549-8581-E0569AA72CB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57200" y="6066872"/>
            <a:ext cx="1104900" cy="444500"/>
          </a:xfrm>
          <a:prstGeom prst="rect">
            <a:avLst/>
          </a:prstGeom>
        </p:spPr>
      </p:pic>
      <p:sp>
        <p:nvSpPr>
          <p:cNvPr id="9" name="TextBox 8">
            <a:extLst>
              <a:ext uri="{FF2B5EF4-FFF2-40B4-BE49-F238E27FC236}">
                <a16:creationId xmlns:a16="http://schemas.microsoft.com/office/drawing/2014/main" id="{AB93768A-2E5B-A144-AC08-62F0A1296B58}"/>
              </a:ext>
            </a:extLst>
          </p:cNvPr>
          <p:cNvSpPr txBox="1"/>
          <p:nvPr userDrawn="1"/>
        </p:nvSpPr>
        <p:spPr>
          <a:xfrm>
            <a:off x="10648811" y="6456675"/>
            <a:ext cx="1446669" cy="335169"/>
          </a:xfrm>
          <a:prstGeom prst="rect">
            <a:avLst/>
          </a:prstGeom>
          <a:noFill/>
        </p:spPr>
        <p:txBody>
          <a:bodyPr wrap="square" rtlCol="0">
            <a:spAutoFit/>
          </a:bodyPr>
          <a:lstStyle/>
          <a:p>
            <a:r>
              <a:rPr lang="en-US" sz="1200" b="0" i="0">
                <a:solidFill>
                  <a:schemeClr val="accent2"/>
                </a:solidFill>
                <a:latin typeface="Montserrat Medium" pitchFamily="2" charset="77"/>
              </a:rPr>
              <a:t>arc.gov</a:t>
            </a:r>
          </a:p>
        </p:txBody>
      </p:sp>
    </p:spTree>
    <p:extLst>
      <p:ext uri="{BB962C8B-B14F-4D97-AF65-F5344CB8AC3E}">
        <p14:creationId xmlns:p14="http://schemas.microsoft.com/office/powerpoint/2010/main" val="15005982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with Image 2">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C6F2B44-5704-B54B-B42C-7B804CAD2FDA}"/>
              </a:ext>
            </a:extLst>
          </p:cNvPr>
          <p:cNvSpPr>
            <a:spLocks noGrp="1"/>
          </p:cNvSpPr>
          <p:nvPr>
            <p:ph type="sldNum" sz="quarter" idx="10"/>
          </p:nvPr>
        </p:nvSpPr>
        <p:spPr/>
        <p:txBody>
          <a:bodyPr/>
          <a:lstStyle/>
          <a:p>
            <a:pPr marL="38100">
              <a:spcBef>
                <a:spcPts val="204"/>
              </a:spcBef>
            </a:pPr>
            <a:fld id="{81D60167-4931-47E6-BA6A-407CBD079E47}" type="slidenum">
              <a:rPr lang="en-US" spc="110" smtClean="0"/>
              <a:pPr marL="38100">
                <a:spcBef>
                  <a:spcPts val="204"/>
                </a:spcBef>
              </a:pPr>
              <a:t>‹#›</a:t>
            </a:fld>
            <a:endParaRPr lang="en-US" spc="110"/>
          </a:p>
        </p:txBody>
      </p:sp>
      <p:pic>
        <p:nvPicPr>
          <p:cNvPr id="6" name="object 4">
            <a:extLst>
              <a:ext uri="{FF2B5EF4-FFF2-40B4-BE49-F238E27FC236}">
                <a16:creationId xmlns:a16="http://schemas.microsoft.com/office/drawing/2014/main" id="{AB3CC78E-B2A8-A543-AE1C-83F76E598F3A}"/>
              </a:ext>
            </a:extLst>
          </p:cNvPr>
          <p:cNvPicPr/>
          <p:nvPr userDrawn="1"/>
        </p:nvPicPr>
        <p:blipFill>
          <a:blip r:embed="rId2" cstate="print"/>
          <a:stretch>
            <a:fillRect/>
          </a:stretch>
        </p:blipFill>
        <p:spPr>
          <a:xfrm>
            <a:off x="956839" y="6024702"/>
            <a:ext cx="611882" cy="315215"/>
          </a:xfrm>
          <a:prstGeom prst="rect">
            <a:avLst/>
          </a:prstGeom>
        </p:spPr>
      </p:pic>
      <p:sp>
        <p:nvSpPr>
          <p:cNvPr id="7" name="object 5">
            <a:extLst>
              <a:ext uri="{FF2B5EF4-FFF2-40B4-BE49-F238E27FC236}">
                <a16:creationId xmlns:a16="http://schemas.microsoft.com/office/drawing/2014/main" id="{B4214A80-781D-9042-AE72-7C7C82084575}"/>
              </a:ext>
            </a:extLst>
          </p:cNvPr>
          <p:cNvSpPr/>
          <p:nvPr userDrawn="1"/>
        </p:nvSpPr>
        <p:spPr>
          <a:xfrm>
            <a:off x="461860" y="5969508"/>
            <a:ext cx="436880" cy="436880"/>
          </a:xfrm>
          <a:custGeom>
            <a:avLst/>
            <a:gdLst/>
            <a:ahLst/>
            <a:cxnLst/>
            <a:rect l="l" t="t" r="r" b="b"/>
            <a:pathLst>
              <a:path w="436880" h="436879">
                <a:moveTo>
                  <a:pt x="128993" y="330377"/>
                </a:moveTo>
                <a:lnTo>
                  <a:pt x="109639" y="285496"/>
                </a:lnTo>
                <a:lnTo>
                  <a:pt x="90411" y="330377"/>
                </a:lnTo>
                <a:lnTo>
                  <a:pt x="128993" y="330377"/>
                </a:lnTo>
                <a:close/>
              </a:path>
              <a:path w="436880" h="436879">
                <a:moveTo>
                  <a:pt x="150558" y="369138"/>
                </a:moveTo>
                <a:lnTo>
                  <a:pt x="145567" y="369112"/>
                </a:lnTo>
                <a:lnTo>
                  <a:pt x="135305" y="345351"/>
                </a:lnTo>
                <a:lnTo>
                  <a:pt x="83972" y="345351"/>
                </a:lnTo>
                <a:lnTo>
                  <a:pt x="73914" y="369138"/>
                </a:lnTo>
                <a:lnTo>
                  <a:pt x="150558" y="369138"/>
                </a:lnTo>
                <a:close/>
              </a:path>
              <a:path w="436880" h="436879">
                <a:moveTo>
                  <a:pt x="246354" y="296494"/>
                </a:moveTo>
                <a:lnTo>
                  <a:pt x="243967" y="290868"/>
                </a:lnTo>
                <a:lnTo>
                  <a:pt x="239522" y="287096"/>
                </a:lnTo>
                <a:lnTo>
                  <a:pt x="235191" y="283578"/>
                </a:lnTo>
                <a:lnTo>
                  <a:pt x="228854" y="281813"/>
                </a:lnTo>
                <a:lnTo>
                  <a:pt x="198056" y="281813"/>
                </a:lnTo>
                <a:lnTo>
                  <a:pt x="198056" y="322973"/>
                </a:lnTo>
                <a:lnTo>
                  <a:pt x="228866" y="322973"/>
                </a:lnTo>
                <a:lnTo>
                  <a:pt x="235191" y="321195"/>
                </a:lnTo>
                <a:lnTo>
                  <a:pt x="243941" y="313778"/>
                </a:lnTo>
                <a:lnTo>
                  <a:pt x="246341" y="308127"/>
                </a:lnTo>
                <a:lnTo>
                  <a:pt x="246011" y="302310"/>
                </a:lnTo>
                <a:lnTo>
                  <a:pt x="246354" y="296494"/>
                </a:lnTo>
                <a:close/>
              </a:path>
              <a:path w="436880" h="436879">
                <a:moveTo>
                  <a:pt x="436651" y="73914"/>
                </a:moveTo>
                <a:lnTo>
                  <a:pt x="423024" y="103530"/>
                </a:lnTo>
                <a:lnTo>
                  <a:pt x="402501" y="130276"/>
                </a:lnTo>
                <a:lnTo>
                  <a:pt x="375881" y="152946"/>
                </a:lnTo>
                <a:lnTo>
                  <a:pt x="375881" y="281254"/>
                </a:lnTo>
                <a:lnTo>
                  <a:pt x="363474" y="292912"/>
                </a:lnTo>
                <a:lnTo>
                  <a:pt x="357670" y="287667"/>
                </a:lnTo>
                <a:lnTo>
                  <a:pt x="350964" y="283832"/>
                </a:lnTo>
                <a:lnTo>
                  <a:pt x="343585" y="281508"/>
                </a:lnTo>
                <a:lnTo>
                  <a:pt x="335813" y="280809"/>
                </a:lnTo>
                <a:lnTo>
                  <a:pt x="329184" y="280720"/>
                </a:lnTo>
                <a:lnTo>
                  <a:pt x="322630" y="282321"/>
                </a:lnTo>
                <a:lnTo>
                  <a:pt x="298919" y="317131"/>
                </a:lnTo>
                <a:lnTo>
                  <a:pt x="300101" y="326720"/>
                </a:lnTo>
                <a:lnTo>
                  <a:pt x="329184" y="353542"/>
                </a:lnTo>
                <a:lnTo>
                  <a:pt x="335813" y="353428"/>
                </a:lnTo>
                <a:lnTo>
                  <a:pt x="343611" y="352704"/>
                </a:lnTo>
                <a:lnTo>
                  <a:pt x="350989" y="350342"/>
                </a:lnTo>
                <a:lnTo>
                  <a:pt x="357695" y="346456"/>
                </a:lnTo>
                <a:lnTo>
                  <a:pt x="363474" y="341160"/>
                </a:lnTo>
                <a:lnTo>
                  <a:pt x="375881" y="352971"/>
                </a:lnTo>
                <a:lnTo>
                  <a:pt x="371068" y="358533"/>
                </a:lnTo>
                <a:lnTo>
                  <a:pt x="365023" y="362877"/>
                </a:lnTo>
                <a:lnTo>
                  <a:pt x="350862" y="368706"/>
                </a:lnTo>
                <a:lnTo>
                  <a:pt x="342963" y="370217"/>
                </a:lnTo>
                <a:lnTo>
                  <a:pt x="335000" y="370128"/>
                </a:lnTo>
                <a:lnTo>
                  <a:pt x="327647" y="369760"/>
                </a:lnTo>
                <a:lnTo>
                  <a:pt x="324510" y="369214"/>
                </a:lnTo>
                <a:lnTo>
                  <a:pt x="323430" y="369023"/>
                </a:lnTo>
                <a:lnTo>
                  <a:pt x="323291" y="368998"/>
                </a:lnTo>
                <a:lnTo>
                  <a:pt x="320421" y="368490"/>
                </a:lnTo>
                <a:lnTo>
                  <a:pt x="286943" y="344322"/>
                </a:lnTo>
                <a:lnTo>
                  <a:pt x="279730" y="317017"/>
                </a:lnTo>
                <a:lnTo>
                  <a:pt x="281533" y="303022"/>
                </a:lnTo>
                <a:lnTo>
                  <a:pt x="306781" y="270725"/>
                </a:lnTo>
                <a:lnTo>
                  <a:pt x="343039" y="263893"/>
                </a:lnTo>
                <a:lnTo>
                  <a:pt x="350926" y="265404"/>
                </a:lnTo>
                <a:lnTo>
                  <a:pt x="365061" y="271259"/>
                </a:lnTo>
                <a:lnTo>
                  <a:pt x="371094" y="275653"/>
                </a:lnTo>
                <a:lnTo>
                  <a:pt x="375881" y="281254"/>
                </a:lnTo>
                <a:lnTo>
                  <a:pt x="375881" y="152946"/>
                </a:lnTo>
                <a:lnTo>
                  <a:pt x="316318" y="180301"/>
                </a:lnTo>
                <a:lnTo>
                  <a:pt x="267309" y="190119"/>
                </a:lnTo>
                <a:lnTo>
                  <a:pt x="267309" y="368998"/>
                </a:lnTo>
                <a:lnTo>
                  <a:pt x="246545" y="368871"/>
                </a:lnTo>
                <a:lnTo>
                  <a:pt x="225539" y="338874"/>
                </a:lnTo>
                <a:lnTo>
                  <a:pt x="225425" y="338696"/>
                </a:lnTo>
                <a:lnTo>
                  <a:pt x="224091" y="338823"/>
                </a:lnTo>
                <a:lnTo>
                  <a:pt x="222758" y="338874"/>
                </a:lnTo>
                <a:lnTo>
                  <a:pt x="221437" y="338848"/>
                </a:lnTo>
                <a:lnTo>
                  <a:pt x="198120" y="338848"/>
                </a:lnTo>
                <a:lnTo>
                  <a:pt x="198120" y="369023"/>
                </a:lnTo>
                <a:lnTo>
                  <a:pt x="178968" y="369023"/>
                </a:lnTo>
                <a:lnTo>
                  <a:pt x="178968" y="266509"/>
                </a:lnTo>
                <a:lnTo>
                  <a:pt x="178968" y="265734"/>
                </a:lnTo>
                <a:lnTo>
                  <a:pt x="221475" y="265734"/>
                </a:lnTo>
                <a:lnTo>
                  <a:pt x="229489" y="265544"/>
                </a:lnTo>
                <a:lnTo>
                  <a:pt x="237451" y="267042"/>
                </a:lnTo>
                <a:lnTo>
                  <a:pt x="265468" y="302717"/>
                </a:lnTo>
                <a:lnTo>
                  <a:pt x="264007" y="312902"/>
                </a:lnTo>
                <a:lnTo>
                  <a:pt x="259816" y="322503"/>
                </a:lnTo>
                <a:lnTo>
                  <a:pt x="255828" y="328282"/>
                </a:lnTo>
                <a:lnTo>
                  <a:pt x="250126" y="332676"/>
                </a:lnTo>
                <a:lnTo>
                  <a:pt x="243522" y="335076"/>
                </a:lnTo>
                <a:lnTo>
                  <a:pt x="267309" y="368998"/>
                </a:lnTo>
                <a:lnTo>
                  <a:pt x="267309" y="190119"/>
                </a:lnTo>
                <a:lnTo>
                  <a:pt x="259118" y="191338"/>
                </a:lnTo>
                <a:lnTo>
                  <a:pt x="229565" y="193827"/>
                </a:lnTo>
                <a:lnTo>
                  <a:pt x="179730" y="197192"/>
                </a:lnTo>
                <a:lnTo>
                  <a:pt x="165531" y="198513"/>
                </a:lnTo>
                <a:lnTo>
                  <a:pt x="165531" y="369214"/>
                </a:lnTo>
                <a:lnTo>
                  <a:pt x="54178" y="369138"/>
                </a:lnTo>
                <a:lnTo>
                  <a:pt x="100406" y="266509"/>
                </a:lnTo>
                <a:lnTo>
                  <a:pt x="119202" y="266509"/>
                </a:lnTo>
                <a:lnTo>
                  <a:pt x="165531" y="369214"/>
                </a:lnTo>
                <a:lnTo>
                  <a:pt x="165531" y="198513"/>
                </a:lnTo>
                <a:lnTo>
                  <a:pt x="106692" y="209816"/>
                </a:lnTo>
                <a:lnTo>
                  <a:pt x="56718" y="231762"/>
                </a:lnTo>
                <a:lnTo>
                  <a:pt x="14681" y="275831"/>
                </a:lnTo>
                <a:lnTo>
                  <a:pt x="0" y="333870"/>
                </a:lnTo>
                <a:lnTo>
                  <a:pt x="0" y="436651"/>
                </a:lnTo>
                <a:lnTo>
                  <a:pt x="339534" y="436651"/>
                </a:lnTo>
                <a:lnTo>
                  <a:pt x="377329" y="429018"/>
                </a:lnTo>
                <a:lnTo>
                  <a:pt x="408203" y="408216"/>
                </a:lnTo>
                <a:lnTo>
                  <a:pt x="429018" y="377342"/>
                </a:lnTo>
                <a:lnTo>
                  <a:pt x="430453" y="370217"/>
                </a:lnTo>
                <a:lnTo>
                  <a:pt x="436321" y="341160"/>
                </a:lnTo>
                <a:lnTo>
                  <a:pt x="436651" y="339547"/>
                </a:lnTo>
                <a:lnTo>
                  <a:pt x="436651" y="292912"/>
                </a:lnTo>
                <a:lnTo>
                  <a:pt x="436651" y="263893"/>
                </a:lnTo>
                <a:lnTo>
                  <a:pt x="436651" y="73914"/>
                </a:lnTo>
                <a:close/>
              </a:path>
              <a:path w="436880" h="436879">
                <a:moveTo>
                  <a:pt x="436651" y="0"/>
                </a:moveTo>
                <a:lnTo>
                  <a:pt x="97218" y="0"/>
                </a:lnTo>
                <a:lnTo>
                  <a:pt x="59410" y="7581"/>
                </a:lnTo>
                <a:lnTo>
                  <a:pt x="28511" y="28346"/>
                </a:lnTo>
                <a:lnTo>
                  <a:pt x="7670" y="59194"/>
                </a:lnTo>
                <a:lnTo>
                  <a:pt x="0" y="96977"/>
                </a:lnTo>
                <a:lnTo>
                  <a:pt x="0" y="259588"/>
                </a:lnTo>
                <a:lnTo>
                  <a:pt x="13627" y="229997"/>
                </a:lnTo>
                <a:lnTo>
                  <a:pt x="34137" y="203276"/>
                </a:lnTo>
                <a:lnTo>
                  <a:pt x="93014" y="162902"/>
                </a:lnTo>
                <a:lnTo>
                  <a:pt x="148488" y="146519"/>
                </a:lnTo>
                <a:lnTo>
                  <a:pt x="207048" y="139712"/>
                </a:lnTo>
                <a:lnTo>
                  <a:pt x="256857" y="136321"/>
                </a:lnTo>
                <a:lnTo>
                  <a:pt x="274916" y="134683"/>
                </a:lnTo>
                <a:lnTo>
                  <a:pt x="329946" y="123685"/>
                </a:lnTo>
                <a:lnTo>
                  <a:pt x="381076" y="101003"/>
                </a:lnTo>
                <a:lnTo>
                  <a:pt x="421995" y="57721"/>
                </a:lnTo>
                <a:lnTo>
                  <a:pt x="432955" y="30022"/>
                </a:lnTo>
                <a:lnTo>
                  <a:pt x="436651" y="0"/>
                </a:lnTo>
                <a:close/>
              </a:path>
            </a:pathLst>
          </a:custGeom>
          <a:solidFill>
            <a:srgbClr val="FFFFFF"/>
          </a:solidFill>
        </p:spPr>
        <p:txBody>
          <a:bodyPr wrap="square" lIns="0" tIns="0" rIns="0" bIns="0" rtlCol="0"/>
          <a:lstStyle/>
          <a:p>
            <a:endParaRPr/>
          </a:p>
        </p:txBody>
      </p:sp>
      <p:sp>
        <p:nvSpPr>
          <p:cNvPr id="8" name="object 6">
            <a:extLst>
              <a:ext uri="{FF2B5EF4-FFF2-40B4-BE49-F238E27FC236}">
                <a16:creationId xmlns:a16="http://schemas.microsoft.com/office/drawing/2014/main" id="{D3BCC26D-9C64-B347-A85B-56DA1DED6FC8}"/>
              </a:ext>
            </a:extLst>
          </p:cNvPr>
          <p:cNvSpPr txBox="1">
            <a:spLocks noGrp="1"/>
          </p:cNvSpPr>
          <p:nvPr>
            <p:ph type="title"/>
          </p:nvPr>
        </p:nvSpPr>
        <p:spPr>
          <a:xfrm>
            <a:off x="924998" y="1325332"/>
            <a:ext cx="4081779" cy="756920"/>
          </a:xfrm>
          <a:prstGeom prst="rect">
            <a:avLst/>
          </a:prstGeom>
        </p:spPr>
        <p:txBody>
          <a:bodyPr vert="horz" wrap="square" lIns="0" tIns="12700" rIns="0" bIns="0" rtlCol="0">
            <a:spAutoFit/>
          </a:bodyPr>
          <a:lstStyle>
            <a:lvl1pPr>
              <a:defRPr>
                <a:solidFill>
                  <a:schemeClr val="tx1"/>
                </a:solidFill>
              </a:defRPr>
            </a:lvl1pPr>
          </a:lstStyle>
          <a:p>
            <a:pPr marL="12700" marR="5080">
              <a:lnSpc>
                <a:spcPct val="100000"/>
              </a:lnSpc>
              <a:spcBef>
                <a:spcPts val="100"/>
              </a:spcBef>
            </a:pPr>
            <a:r>
              <a:rPr sz="2400" spc="-105"/>
              <a:t>Your </a:t>
            </a:r>
            <a:r>
              <a:rPr sz="2400" spc="5"/>
              <a:t>headlines </a:t>
            </a:r>
            <a:r>
              <a:rPr sz="2400" spc="10"/>
              <a:t>style looks</a:t>
            </a:r>
            <a:r>
              <a:rPr sz="2400" spc="-285"/>
              <a:t> </a:t>
            </a:r>
            <a:r>
              <a:rPr sz="2400" spc="10"/>
              <a:t>like  </a:t>
            </a:r>
            <a:r>
              <a:rPr sz="2400" spc="20"/>
              <a:t>this </a:t>
            </a:r>
            <a:r>
              <a:rPr sz="2400" spc="-20"/>
              <a:t>and </a:t>
            </a:r>
            <a:r>
              <a:rPr sz="2400" spc="40"/>
              <a:t>can </a:t>
            </a:r>
            <a:r>
              <a:rPr sz="2400" spc="70"/>
              <a:t>be</a:t>
            </a:r>
            <a:r>
              <a:rPr sz="2400" spc="-375"/>
              <a:t> </a:t>
            </a:r>
            <a:r>
              <a:rPr sz="2400" spc="5"/>
              <a:t>longer</a:t>
            </a:r>
            <a:endParaRPr sz="2400"/>
          </a:p>
        </p:txBody>
      </p:sp>
      <p:sp>
        <p:nvSpPr>
          <p:cNvPr id="10" name="object 8">
            <a:extLst>
              <a:ext uri="{FF2B5EF4-FFF2-40B4-BE49-F238E27FC236}">
                <a16:creationId xmlns:a16="http://schemas.microsoft.com/office/drawing/2014/main" id="{77F0AC50-1C95-0346-815A-691FB1D08880}"/>
              </a:ext>
            </a:extLst>
          </p:cNvPr>
          <p:cNvSpPr/>
          <p:nvPr userDrawn="1"/>
        </p:nvSpPr>
        <p:spPr>
          <a:xfrm>
            <a:off x="5980468" y="12"/>
            <a:ext cx="228600" cy="6790690"/>
          </a:xfrm>
          <a:custGeom>
            <a:avLst/>
            <a:gdLst/>
            <a:ahLst/>
            <a:cxnLst/>
            <a:rect l="l" t="t" r="r" b="b"/>
            <a:pathLst>
              <a:path w="228600" h="6790690">
                <a:moveTo>
                  <a:pt x="228600" y="0"/>
                </a:moveTo>
                <a:lnTo>
                  <a:pt x="0" y="0"/>
                </a:lnTo>
                <a:lnTo>
                  <a:pt x="0" y="6790550"/>
                </a:lnTo>
                <a:lnTo>
                  <a:pt x="228600" y="6790550"/>
                </a:lnTo>
                <a:lnTo>
                  <a:pt x="228600" y="0"/>
                </a:lnTo>
                <a:close/>
              </a:path>
            </a:pathLst>
          </a:custGeom>
          <a:solidFill>
            <a:srgbClr val="FFFFFF"/>
          </a:solidFill>
        </p:spPr>
        <p:txBody>
          <a:bodyPr wrap="square" lIns="0" tIns="0" rIns="0" bIns="0" rtlCol="0"/>
          <a:lstStyle/>
          <a:p>
            <a:endParaRPr/>
          </a:p>
        </p:txBody>
      </p:sp>
      <p:sp>
        <p:nvSpPr>
          <p:cNvPr id="13" name="Text Placeholder 12">
            <a:extLst>
              <a:ext uri="{FF2B5EF4-FFF2-40B4-BE49-F238E27FC236}">
                <a16:creationId xmlns:a16="http://schemas.microsoft.com/office/drawing/2014/main" id="{81AA2277-315A-1146-9248-7423C62312B8}"/>
              </a:ext>
            </a:extLst>
          </p:cNvPr>
          <p:cNvSpPr>
            <a:spLocks noGrp="1"/>
          </p:cNvSpPr>
          <p:nvPr>
            <p:ph type="body" sz="quarter" idx="11"/>
          </p:nvPr>
        </p:nvSpPr>
        <p:spPr>
          <a:xfrm>
            <a:off x="924998" y="2286000"/>
            <a:ext cx="4081977" cy="3443225"/>
          </a:xfrm>
        </p:spPr>
        <p:txBody>
          <a:bodyPr/>
          <a:lstStyle>
            <a:lvl1pPr>
              <a:defRPr sz="1400">
                <a:solidFill>
                  <a:schemeClr val="tx1"/>
                </a:solidFill>
              </a:defRPr>
            </a:lvl1pPr>
          </a:lstStyle>
          <a:p>
            <a:pPr lvl="0"/>
            <a:endParaRPr lang="en-US"/>
          </a:p>
        </p:txBody>
      </p:sp>
      <p:grpSp>
        <p:nvGrpSpPr>
          <p:cNvPr id="11" name="object 4">
            <a:extLst>
              <a:ext uri="{FF2B5EF4-FFF2-40B4-BE49-F238E27FC236}">
                <a16:creationId xmlns:a16="http://schemas.microsoft.com/office/drawing/2014/main" id="{FCAE5E0A-FA45-124D-AA0A-5C6305041B34}"/>
              </a:ext>
            </a:extLst>
          </p:cNvPr>
          <p:cNvGrpSpPr/>
          <p:nvPr userDrawn="1"/>
        </p:nvGrpSpPr>
        <p:grpSpPr>
          <a:xfrm>
            <a:off x="226788" y="218719"/>
            <a:ext cx="5754370" cy="6423025"/>
            <a:chOff x="226788" y="218719"/>
            <a:chExt cx="5754370" cy="6423025"/>
          </a:xfrm>
        </p:grpSpPr>
        <p:pic>
          <p:nvPicPr>
            <p:cNvPr id="12" name="object 5">
              <a:extLst>
                <a:ext uri="{FF2B5EF4-FFF2-40B4-BE49-F238E27FC236}">
                  <a16:creationId xmlns:a16="http://schemas.microsoft.com/office/drawing/2014/main" id="{A869AFE6-5911-0D46-8BB9-EED385CF0C94}"/>
                </a:ext>
              </a:extLst>
            </p:cNvPr>
            <p:cNvPicPr/>
            <p:nvPr/>
          </p:nvPicPr>
          <p:blipFill>
            <a:blip r:embed="rId3" cstate="print"/>
            <a:stretch>
              <a:fillRect/>
            </a:stretch>
          </p:blipFill>
          <p:spPr>
            <a:xfrm>
              <a:off x="964275" y="6025972"/>
              <a:ext cx="611896" cy="315210"/>
            </a:xfrm>
            <a:prstGeom prst="rect">
              <a:avLst/>
            </a:prstGeom>
          </p:spPr>
        </p:pic>
        <p:sp>
          <p:nvSpPr>
            <p:cNvPr id="14" name="object 6">
              <a:extLst>
                <a:ext uri="{FF2B5EF4-FFF2-40B4-BE49-F238E27FC236}">
                  <a16:creationId xmlns:a16="http://schemas.microsoft.com/office/drawing/2014/main" id="{B642382D-4371-9D40-91DA-A7565ACD634D}"/>
                </a:ext>
              </a:extLst>
            </p:cNvPr>
            <p:cNvSpPr/>
            <p:nvPr/>
          </p:nvSpPr>
          <p:spPr>
            <a:xfrm>
              <a:off x="469306" y="5970767"/>
              <a:ext cx="436880" cy="259715"/>
            </a:xfrm>
            <a:custGeom>
              <a:avLst/>
              <a:gdLst/>
              <a:ahLst/>
              <a:cxnLst/>
              <a:rect l="l" t="t" r="r" b="b"/>
              <a:pathLst>
                <a:path w="436880" h="259714">
                  <a:moveTo>
                    <a:pt x="436651" y="0"/>
                  </a:moveTo>
                  <a:lnTo>
                    <a:pt x="97231" y="0"/>
                  </a:lnTo>
                  <a:lnTo>
                    <a:pt x="59423" y="7583"/>
                  </a:lnTo>
                  <a:lnTo>
                    <a:pt x="28532" y="28352"/>
                  </a:lnTo>
                  <a:lnTo>
                    <a:pt x="7682" y="59189"/>
                  </a:lnTo>
                  <a:lnTo>
                    <a:pt x="0" y="96977"/>
                  </a:lnTo>
                  <a:lnTo>
                    <a:pt x="0" y="259587"/>
                  </a:lnTo>
                  <a:lnTo>
                    <a:pt x="13631" y="230002"/>
                  </a:lnTo>
                  <a:lnTo>
                    <a:pt x="34150" y="203277"/>
                  </a:lnTo>
                  <a:lnTo>
                    <a:pt x="93027" y="162902"/>
                  </a:lnTo>
                  <a:lnTo>
                    <a:pt x="148489" y="146516"/>
                  </a:lnTo>
                  <a:lnTo>
                    <a:pt x="207048" y="139712"/>
                  </a:lnTo>
                  <a:lnTo>
                    <a:pt x="256868" y="136326"/>
                  </a:lnTo>
                  <a:lnTo>
                    <a:pt x="274929" y="134683"/>
                  </a:lnTo>
                  <a:lnTo>
                    <a:pt x="329960" y="123691"/>
                  </a:lnTo>
                  <a:lnTo>
                    <a:pt x="381088" y="100990"/>
                  </a:lnTo>
                  <a:lnTo>
                    <a:pt x="421995" y="57719"/>
                  </a:lnTo>
                  <a:lnTo>
                    <a:pt x="432956" y="30026"/>
                  </a:lnTo>
                  <a:lnTo>
                    <a:pt x="436651" y="0"/>
                  </a:lnTo>
                  <a:close/>
                </a:path>
              </a:pathLst>
            </a:custGeom>
            <a:solidFill>
              <a:srgbClr val="3780C3"/>
            </a:solidFill>
          </p:spPr>
          <p:txBody>
            <a:bodyPr wrap="square" lIns="0" tIns="0" rIns="0" bIns="0" rtlCol="0"/>
            <a:lstStyle/>
            <a:p>
              <a:endParaRPr/>
            </a:p>
          </p:txBody>
        </p:sp>
        <p:sp>
          <p:nvSpPr>
            <p:cNvPr id="15" name="object 7">
              <a:extLst>
                <a:ext uri="{FF2B5EF4-FFF2-40B4-BE49-F238E27FC236}">
                  <a16:creationId xmlns:a16="http://schemas.microsoft.com/office/drawing/2014/main" id="{0B9FC388-6374-EF44-B46F-28523A271794}"/>
                </a:ext>
              </a:extLst>
            </p:cNvPr>
            <p:cNvSpPr/>
            <p:nvPr/>
          </p:nvSpPr>
          <p:spPr>
            <a:xfrm>
              <a:off x="469303" y="6044679"/>
              <a:ext cx="436880" cy="363220"/>
            </a:xfrm>
            <a:custGeom>
              <a:avLst/>
              <a:gdLst/>
              <a:ahLst/>
              <a:cxnLst/>
              <a:rect l="l" t="t" r="r" b="b"/>
              <a:pathLst>
                <a:path w="436880" h="363220">
                  <a:moveTo>
                    <a:pt x="129006" y="256463"/>
                  </a:moveTo>
                  <a:lnTo>
                    <a:pt x="109651" y="211582"/>
                  </a:lnTo>
                  <a:lnTo>
                    <a:pt x="90411" y="256463"/>
                  </a:lnTo>
                  <a:lnTo>
                    <a:pt x="129006" y="256463"/>
                  </a:lnTo>
                  <a:close/>
                </a:path>
                <a:path w="436880" h="363220">
                  <a:moveTo>
                    <a:pt x="150571" y="295224"/>
                  </a:moveTo>
                  <a:lnTo>
                    <a:pt x="145580" y="295198"/>
                  </a:lnTo>
                  <a:lnTo>
                    <a:pt x="135318" y="271437"/>
                  </a:lnTo>
                  <a:lnTo>
                    <a:pt x="83972" y="271437"/>
                  </a:lnTo>
                  <a:lnTo>
                    <a:pt x="73914" y="295224"/>
                  </a:lnTo>
                  <a:lnTo>
                    <a:pt x="150571" y="295224"/>
                  </a:lnTo>
                  <a:close/>
                </a:path>
                <a:path w="436880" h="363220">
                  <a:moveTo>
                    <a:pt x="246367" y="222592"/>
                  </a:moveTo>
                  <a:lnTo>
                    <a:pt x="243967" y="216966"/>
                  </a:lnTo>
                  <a:lnTo>
                    <a:pt x="239534" y="213194"/>
                  </a:lnTo>
                  <a:lnTo>
                    <a:pt x="235216" y="209677"/>
                  </a:lnTo>
                  <a:lnTo>
                    <a:pt x="228866" y="207911"/>
                  </a:lnTo>
                  <a:lnTo>
                    <a:pt x="198069" y="207911"/>
                  </a:lnTo>
                  <a:lnTo>
                    <a:pt x="198069" y="249072"/>
                  </a:lnTo>
                  <a:lnTo>
                    <a:pt x="228879" y="249072"/>
                  </a:lnTo>
                  <a:lnTo>
                    <a:pt x="235216" y="247294"/>
                  </a:lnTo>
                  <a:lnTo>
                    <a:pt x="243954" y="239877"/>
                  </a:lnTo>
                  <a:lnTo>
                    <a:pt x="246354" y="234226"/>
                  </a:lnTo>
                  <a:lnTo>
                    <a:pt x="246024" y="228396"/>
                  </a:lnTo>
                  <a:lnTo>
                    <a:pt x="246367" y="222592"/>
                  </a:lnTo>
                  <a:close/>
                </a:path>
                <a:path w="436880" h="363220">
                  <a:moveTo>
                    <a:pt x="436651" y="0"/>
                  </a:moveTo>
                  <a:lnTo>
                    <a:pt x="423024" y="29616"/>
                  </a:lnTo>
                  <a:lnTo>
                    <a:pt x="402513" y="56362"/>
                  </a:lnTo>
                  <a:lnTo>
                    <a:pt x="375881" y="79044"/>
                  </a:lnTo>
                  <a:lnTo>
                    <a:pt x="375881" y="207340"/>
                  </a:lnTo>
                  <a:lnTo>
                    <a:pt x="363486" y="218998"/>
                  </a:lnTo>
                  <a:lnTo>
                    <a:pt x="357682" y="213753"/>
                  </a:lnTo>
                  <a:lnTo>
                    <a:pt x="350977" y="209918"/>
                  </a:lnTo>
                  <a:lnTo>
                    <a:pt x="343611" y="207606"/>
                  </a:lnTo>
                  <a:lnTo>
                    <a:pt x="335826" y="206895"/>
                  </a:lnTo>
                  <a:lnTo>
                    <a:pt x="329184" y="206806"/>
                  </a:lnTo>
                  <a:lnTo>
                    <a:pt x="322630" y="208407"/>
                  </a:lnTo>
                  <a:lnTo>
                    <a:pt x="298919" y="243217"/>
                  </a:lnTo>
                  <a:lnTo>
                    <a:pt x="300101" y="252818"/>
                  </a:lnTo>
                  <a:lnTo>
                    <a:pt x="329184" y="279615"/>
                  </a:lnTo>
                  <a:lnTo>
                    <a:pt x="335826" y="279514"/>
                  </a:lnTo>
                  <a:lnTo>
                    <a:pt x="343623" y="278790"/>
                  </a:lnTo>
                  <a:lnTo>
                    <a:pt x="351015" y="276428"/>
                  </a:lnTo>
                  <a:lnTo>
                    <a:pt x="357708" y="272542"/>
                  </a:lnTo>
                  <a:lnTo>
                    <a:pt x="363486" y="267246"/>
                  </a:lnTo>
                  <a:lnTo>
                    <a:pt x="375881" y="279057"/>
                  </a:lnTo>
                  <a:lnTo>
                    <a:pt x="371081" y="284619"/>
                  </a:lnTo>
                  <a:lnTo>
                    <a:pt x="365023" y="288963"/>
                  </a:lnTo>
                  <a:lnTo>
                    <a:pt x="350862" y="294792"/>
                  </a:lnTo>
                  <a:lnTo>
                    <a:pt x="342963" y="296303"/>
                  </a:lnTo>
                  <a:lnTo>
                    <a:pt x="335000" y="296214"/>
                  </a:lnTo>
                  <a:lnTo>
                    <a:pt x="327647" y="295859"/>
                  </a:lnTo>
                  <a:lnTo>
                    <a:pt x="324523" y="295300"/>
                  </a:lnTo>
                  <a:lnTo>
                    <a:pt x="323443" y="295109"/>
                  </a:lnTo>
                  <a:lnTo>
                    <a:pt x="323303" y="295084"/>
                  </a:lnTo>
                  <a:lnTo>
                    <a:pt x="320421" y="294576"/>
                  </a:lnTo>
                  <a:lnTo>
                    <a:pt x="313423" y="292404"/>
                  </a:lnTo>
                  <a:lnTo>
                    <a:pt x="281546" y="257124"/>
                  </a:lnTo>
                  <a:lnTo>
                    <a:pt x="279742" y="243116"/>
                  </a:lnTo>
                  <a:lnTo>
                    <a:pt x="281546" y="229108"/>
                  </a:lnTo>
                  <a:lnTo>
                    <a:pt x="306793" y="196811"/>
                  </a:lnTo>
                  <a:lnTo>
                    <a:pt x="343039" y="189979"/>
                  </a:lnTo>
                  <a:lnTo>
                    <a:pt x="350926" y="191490"/>
                  </a:lnTo>
                  <a:lnTo>
                    <a:pt x="365061" y="197345"/>
                  </a:lnTo>
                  <a:lnTo>
                    <a:pt x="371094" y="201739"/>
                  </a:lnTo>
                  <a:lnTo>
                    <a:pt x="375881" y="207340"/>
                  </a:lnTo>
                  <a:lnTo>
                    <a:pt x="375881" y="79044"/>
                  </a:lnTo>
                  <a:lnTo>
                    <a:pt x="316331" y="106387"/>
                  </a:lnTo>
                  <a:lnTo>
                    <a:pt x="267309" y="116217"/>
                  </a:lnTo>
                  <a:lnTo>
                    <a:pt x="267309" y="295084"/>
                  </a:lnTo>
                  <a:lnTo>
                    <a:pt x="246545" y="294957"/>
                  </a:lnTo>
                  <a:lnTo>
                    <a:pt x="225539" y="264960"/>
                  </a:lnTo>
                  <a:lnTo>
                    <a:pt x="225425" y="264782"/>
                  </a:lnTo>
                  <a:lnTo>
                    <a:pt x="224091" y="264909"/>
                  </a:lnTo>
                  <a:lnTo>
                    <a:pt x="222758" y="264960"/>
                  </a:lnTo>
                  <a:lnTo>
                    <a:pt x="221437" y="264934"/>
                  </a:lnTo>
                  <a:lnTo>
                    <a:pt x="198120" y="264934"/>
                  </a:lnTo>
                  <a:lnTo>
                    <a:pt x="198120" y="295109"/>
                  </a:lnTo>
                  <a:lnTo>
                    <a:pt x="178968" y="295109"/>
                  </a:lnTo>
                  <a:lnTo>
                    <a:pt x="178968" y="192595"/>
                  </a:lnTo>
                  <a:lnTo>
                    <a:pt x="178968" y="191820"/>
                  </a:lnTo>
                  <a:lnTo>
                    <a:pt x="221475" y="191820"/>
                  </a:lnTo>
                  <a:lnTo>
                    <a:pt x="229501" y="191630"/>
                  </a:lnTo>
                  <a:lnTo>
                    <a:pt x="237464" y="193128"/>
                  </a:lnTo>
                  <a:lnTo>
                    <a:pt x="265468" y="228803"/>
                  </a:lnTo>
                  <a:lnTo>
                    <a:pt x="264020" y="239001"/>
                  </a:lnTo>
                  <a:lnTo>
                    <a:pt x="259816" y="248589"/>
                  </a:lnTo>
                  <a:lnTo>
                    <a:pt x="255828" y="254368"/>
                  </a:lnTo>
                  <a:lnTo>
                    <a:pt x="250139" y="258762"/>
                  </a:lnTo>
                  <a:lnTo>
                    <a:pt x="243535" y="261162"/>
                  </a:lnTo>
                  <a:lnTo>
                    <a:pt x="267309" y="295084"/>
                  </a:lnTo>
                  <a:lnTo>
                    <a:pt x="267309" y="116217"/>
                  </a:lnTo>
                  <a:lnTo>
                    <a:pt x="259130" y="117424"/>
                  </a:lnTo>
                  <a:lnTo>
                    <a:pt x="229577" y="119913"/>
                  </a:lnTo>
                  <a:lnTo>
                    <a:pt x="179730" y="123278"/>
                  </a:lnTo>
                  <a:lnTo>
                    <a:pt x="165544" y="124587"/>
                  </a:lnTo>
                  <a:lnTo>
                    <a:pt x="165544" y="295300"/>
                  </a:lnTo>
                  <a:lnTo>
                    <a:pt x="54190" y="295224"/>
                  </a:lnTo>
                  <a:lnTo>
                    <a:pt x="100418" y="192595"/>
                  </a:lnTo>
                  <a:lnTo>
                    <a:pt x="119202" y="192595"/>
                  </a:lnTo>
                  <a:lnTo>
                    <a:pt x="165544" y="295300"/>
                  </a:lnTo>
                  <a:lnTo>
                    <a:pt x="165544" y="124587"/>
                  </a:lnTo>
                  <a:lnTo>
                    <a:pt x="106692" y="135902"/>
                  </a:lnTo>
                  <a:lnTo>
                    <a:pt x="56718" y="157848"/>
                  </a:lnTo>
                  <a:lnTo>
                    <a:pt x="14693" y="201917"/>
                  </a:lnTo>
                  <a:lnTo>
                    <a:pt x="0" y="259956"/>
                  </a:lnTo>
                  <a:lnTo>
                    <a:pt x="0" y="362737"/>
                  </a:lnTo>
                  <a:lnTo>
                    <a:pt x="339547" y="362737"/>
                  </a:lnTo>
                  <a:lnTo>
                    <a:pt x="377342" y="355117"/>
                  </a:lnTo>
                  <a:lnTo>
                    <a:pt x="408203" y="334302"/>
                  </a:lnTo>
                  <a:lnTo>
                    <a:pt x="429018" y="303441"/>
                  </a:lnTo>
                  <a:lnTo>
                    <a:pt x="430453" y="296303"/>
                  </a:lnTo>
                  <a:lnTo>
                    <a:pt x="436321" y="267246"/>
                  </a:lnTo>
                  <a:lnTo>
                    <a:pt x="436651" y="265633"/>
                  </a:lnTo>
                  <a:lnTo>
                    <a:pt x="436651" y="218998"/>
                  </a:lnTo>
                  <a:lnTo>
                    <a:pt x="436651" y="189979"/>
                  </a:lnTo>
                  <a:lnTo>
                    <a:pt x="436651" y="0"/>
                  </a:lnTo>
                  <a:close/>
                </a:path>
              </a:pathLst>
            </a:custGeom>
            <a:solidFill>
              <a:srgbClr val="009E5A"/>
            </a:solidFill>
          </p:spPr>
          <p:txBody>
            <a:bodyPr wrap="square" lIns="0" tIns="0" rIns="0" bIns="0" rtlCol="0"/>
            <a:lstStyle/>
            <a:p>
              <a:endParaRPr/>
            </a:p>
          </p:txBody>
        </p:sp>
        <p:sp>
          <p:nvSpPr>
            <p:cNvPr id="16" name="object 8">
              <a:extLst>
                <a:ext uri="{FF2B5EF4-FFF2-40B4-BE49-F238E27FC236}">
                  <a16:creationId xmlns:a16="http://schemas.microsoft.com/office/drawing/2014/main" id="{BBD940E3-A0A1-2B44-AC2D-07C4234EF17A}"/>
                </a:ext>
              </a:extLst>
            </p:cNvPr>
            <p:cNvSpPr/>
            <p:nvPr/>
          </p:nvSpPr>
          <p:spPr>
            <a:xfrm>
              <a:off x="233138" y="225069"/>
              <a:ext cx="5741670" cy="6410325"/>
            </a:xfrm>
            <a:custGeom>
              <a:avLst/>
              <a:gdLst/>
              <a:ahLst/>
              <a:cxnLst/>
              <a:rect l="l" t="t" r="r" b="b"/>
              <a:pathLst>
                <a:path w="5741670" h="6410325">
                  <a:moveTo>
                    <a:pt x="0" y="1016000"/>
                  </a:moveTo>
                  <a:lnTo>
                    <a:pt x="0" y="6409791"/>
                  </a:lnTo>
                  <a:lnTo>
                    <a:pt x="5741111" y="6409791"/>
                  </a:lnTo>
                  <a:lnTo>
                    <a:pt x="5741111" y="0"/>
                  </a:lnTo>
                  <a:lnTo>
                    <a:pt x="1016000" y="0"/>
                  </a:lnTo>
                  <a:lnTo>
                    <a:pt x="968171" y="1105"/>
                  </a:lnTo>
                  <a:lnTo>
                    <a:pt x="920913" y="4390"/>
                  </a:lnTo>
                  <a:lnTo>
                    <a:pt x="874272" y="9806"/>
                  </a:lnTo>
                  <a:lnTo>
                    <a:pt x="828298" y="17303"/>
                  </a:lnTo>
                  <a:lnTo>
                    <a:pt x="783039" y="26833"/>
                  </a:lnTo>
                  <a:lnTo>
                    <a:pt x="738545" y="38346"/>
                  </a:lnTo>
                  <a:lnTo>
                    <a:pt x="694864" y="51796"/>
                  </a:lnTo>
                  <a:lnTo>
                    <a:pt x="652045" y="67131"/>
                  </a:lnTo>
                  <a:lnTo>
                    <a:pt x="610136" y="84304"/>
                  </a:lnTo>
                  <a:lnTo>
                    <a:pt x="569187" y="103266"/>
                  </a:lnTo>
                  <a:lnTo>
                    <a:pt x="529246" y="123969"/>
                  </a:lnTo>
                  <a:lnTo>
                    <a:pt x="490363" y="146362"/>
                  </a:lnTo>
                  <a:lnTo>
                    <a:pt x="452585" y="170398"/>
                  </a:lnTo>
                  <a:lnTo>
                    <a:pt x="415962" y="196028"/>
                  </a:lnTo>
                  <a:lnTo>
                    <a:pt x="380542" y="223202"/>
                  </a:lnTo>
                  <a:lnTo>
                    <a:pt x="346375" y="251873"/>
                  </a:lnTo>
                  <a:lnTo>
                    <a:pt x="313508" y="281991"/>
                  </a:lnTo>
                  <a:lnTo>
                    <a:pt x="281991" y="313508"/>
                  </a:lnTo>
                  <a:lnTo>
                    <a:pt x="251873" y="346375"/>
                  </a:lnTo>
                  <a:lnTo>
                    <a:pt x="223202" y="380542"/>
                  </a:lnTo>
                  <a:lnTo>
                    <a:pt x="196028" y="415962"/>
                  </a:lnTo>
                  <a:lnTo>
                    <a:pt x="170398" y="452585"/>
                  </a:lnTo>
                  <a:lnTo>
                    <a:pt x="146362" y="490363"/>
                  </a:lnTo>
                  <a:lnTo>
                    <a:pt x="123969" y="529246"/>
                  </a:lnTo>
                  <a:lnTo>
                    <a:pt x="103266" y="569187"/>
                  </a:lnTo>
                  <a:lnTo>
                    <a:pt x="84304" y="610136"/>
                  </a:lnTo>
                  <a:lnTo>
                    <a:pt x="67131" y="652045"/>
                  </a:lnTo>
                  <a:lnTo>
                    <a:pt x="51796" y="694864"/>
                  </a:lnTo>
                  <a:lnTo>
                    <a:pt x="38346" y="738545"/>
                  </a:lnTo>
                  <a:lnTo>
                    <a:pt x="26833" y="783039"/>
                  </a:lnTo>
                  <a:lnTo>
                    <a:pt x="17303" y="828298"/>
                  </a:lnTo>
                  <a:lnTo>
                    <a:pt x="9806" y="874272"/>
                  </a:lnTo>
                  <a:lnTo>
                    <a:pt x="4390" y="920913"/>
                  </a:lnTo>
                  <a:lnTo>
                    <a:pt x="1105" y="968171"/>
                  </a:lnTo>
                  <a:lnTo>
                    <a:pt x="0" y="1016000"/>
                  </a:lnTo>
                  <a:close/>
                </a:path>
              </a:pathLst>
            </a:custGeom>
            <a:ln w="12700">
              <a:solidFill>
                <a:srgbClr val="828CA7"/>
              </a:solidFill>
            </a:ln>
          </p:spPr>
          <p:txBody>
            <a:bodyPr wrap="square" lIns="0" tIns="0" rIns="0" bIns="0" rtlCol="0"/>
            <a:lstStyle/>
            <a:p>
              <a:endParaRPr/>
            </a:p>
          </p:txBody>
        </p:sp>
      </p:grpSp>
      <p:sp>
        <p:nvSpPr>
          <p:cNvPr id="2" name="Rectangle 1">
            <a:extLst>
              <a:ext uri="{FF2B5EF4-FFF2-40B4-BE49-F238E27FC236}">
                <a16:creationId xmlns:a16="http://schemas.microsoft.com/office/drawing/2014/main" id="{7641210A-C5B0-1E4F-9239-8559F0287D6F}"/>
              </a:ext>
            </a:extLst>
          </p:cNvPr>
          <p:cNvSpPr/>
          <p:nvPr userDrawn="1"/>
        </p:nvSpPr>
        <p:spPr>
          <a:xfrm>
            <a:off x="304800" y="5867400"/>
            <a:ext cx="1371600" cy="649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79777A8-0EE0-B845-B9B3-515BF3DA2730}"/>
              </a:ext>
            </a:extLst>
          </p:cNvPr>
          <p:cNvSpPr txBox="1"/>
          <p:nvPr userDrawn="1"/>
        </p:nvSpPr>
        <p:spPr>
          <a:xfrm>
            <a:off x="10648811" y="6456675"/>
            <a:ext cx="1446669" cy="335169"/>
          </a:xfrm>
          <a:prstGeom prst="rect">
            <a:avLst/>
          </a:prstGeom>
          <a:noFill/>
        </p:spPr>
        <p:txBody>
          <a:bodyPr wrap="square" rtlCol="0">
            <a:spAutoFit/>
          </a:bodyPr>
          <a:lstStyle/>
          <a:p>
            <a:r>
              <a:rPr lang="en-US" sz="1200" b="0" i="0">
                <a:solidFill>
                  <a:schemeClr val="accent2"/>
                </a:solidFill>
                <a:latin typeface="Montserrat Medium" pitchFamily="2" charset="77"/>
              </a:rPr>
              <a:t>arc.gov</a:t>
            </a:r>
          </a:p>
        </p:txBody>
      </p:sp>
      <p:pic>
        <p:nvPicPr>
          <p:cNvPr id="23" name="Graphic 22">
            <a:extLst>
              <a:ext uri="{FF2B5EF4-FFF2-40B4-BE49-F238E27FC236}">
                <a16:creationId xmlns:a16="http://schemas.microsoft.com/office/drawing/2014/main" id="{8AA625A7-C73C-4B28-8741-C65EE47C6389}"/>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95614" y="6070309"/>
            <a:ext cx="1106882" cy="437722"/>
          </a:xfrm>
          <a:prstGeom prst="rect">
            <a:avLst/>
          </a:prstGeom>
        </p:spPr>
      </p:pic>
    </p:spTree>
    <p:extLst>
      <p:ext uri="{BB962C8B-B14F-4D97-AF65-F5344CB8AC3E}">
        <p14:creationId xmlns:p14="http://schemas.microsoft.com/office/powerpoint/2010/main" val="31866453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 slide 1">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4A7A3065-89F7-034E-881C-63332D7595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34950" y="228600"/>
            <a:ext cx="11722100" cy="6400800"/>
          </a:xfrm>
          <a:prstGeom prst="rect">
            <a:avLst/>
          </a:prstGeom>
        </p:spPr>
      </p:pic>
      <p:sp>
        <p:nvSpPr>
          <p:cNvPr id="2" name="Title 1">
            <a:extLst>
              <a:ext uri="{FF2B5EF4-FFF2-40B4-BE49-F238E27FC236}">
                <a16:creationId xmlns:a16="http://schemas.microsoft.com/office/drawing/2014/main" id="{326240E2-9BCA-6149-BEFC-EA7D6DDBFD0C}"/>
              </a:ext>
            </a:extLst>
          </p:cNvPr>
          <p:cNvSpPr>
            <a:spLocks noGrp="1"/>
          </p:cNvSpPr>
          <p:nvPr>
            <p:ph type="title" hasCustomPrompt="1"/>
          </p:nvPr>
        </p:nvSpPr>
        <p:spPr>
          <a:xfrm>
            <a:off x="990600" y="3048000"/>
            <a:ext cx="10515600" cy="852488"/>
          </a:xfrm>
        </p:spPr>
        <p:txBody>
          <a:bodyPr/>
          <a:lstStyle>
            <a:lvl1pPr>
              <a:defRPr>
                <a:solidFill>
                  <a:schemeClr val="bg1"/>
                </a:solidFill>
              </a:defRPr>
            </a:lvl1pPr>
          </a:lstStyle>
          <a:p>
            <a:r>
              <a:rPr lang="en-US"/>
              <a:t>This is a chapter slide</a:t>
            </a:r>
          </a:p>
        </p:txBody>
      </p:sp>
      <p:sp>
        <p:nvSpPr>
          <p:cNvPr id="3" name="Slide Number Placeholder 2">
            <a:extLst>
              <a:ext uri="{FF2B5EF4-FFF2-40B4-BE49-F238E27FC236}">
                <a16:creationId xmlns:a16="http://schemas.microsoft.com/office/drawing/2014/main" id="{E0243626-608A-5140-B862-4F978EFB5163}"/>
              </a:ext>
            </a:extLst>
          </p:cNvPr>
          <p:cNvSpPr>
            <a:spLocks noGrp="1"/>
          </p:cNvSpPr>
          <p:nvPr>
            <p:ph type="sldNum" sz="quarter" idx="10"/>
          </p:nvPr>
        </p:nvSpPr>
        <p:spPr/>
        <p:txBody>
          <a:bodyPr/>
          <a:lstStyle/>
          <a:p>
            <a:pPr marL="38100">
              <a:spcBef>
                <a:spcPts val="204"/>
              </a:spcBef>
            </a:pPr>
            <a:fld id="{81D60167-4931-47E6-BA6A-407CBD079E47}" type="slidenum">
              <a:rPr lang="en-US" spc="110" smtClean="0"/>
              <a:pPr marL="38100">
                <a:spcBef>
                  <a:spcPts val="204"/>
                </a:spcBef>
              </a:pPr>
              <a:t>‹#›</a:t>
            </a:fld>
            <a:endParaRPr lang="en-US" spc="110"/>
          </a:p>
        </p:txBody>
      </p:sp>
      <p:pic>
        <p:nvPicPr>
          <p:cNvPr id="7" name="Picture 6" descr="A close up of a logo&#10;&#10;Description automatically generated">
            <a:extLst>
              <a:ext uri="{FF2B5EF4-FFF2-40B4-BE49-F238E27FC236}">
                <a16:creationId xmlns:a16="http://schemas.microsoft.com/office/drawing/2014/main" id="{3F4A1412-D11A-5649-A245-0393AF5CD8D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57200" y="6066872"/>
            <a:ext cx="1104900" cy="444500"/>
          </a:xfrm>
          <a:prstGeom prst="rect">
            <a:avLst/>
          </a:prstGeom>
        </p:spPr>
      </p:pic>
    </p:spTree>
    <p:extLst>
      <p:ext uri="{BB962C8B-B14F-4D97-AF65-F5344CB8AC3E}">
        <p14:creationId xmlns:p14="http://schemas.microsoft.com/office/powerpoint/2010/main" val="3235966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w/imag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6271955-10BD-42D1-9007-3616C37CBE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5910" y="221121"/>
            <a:ext cx="11755965" cy="6410044"/>
          </a:xfrm>
          <a:prstGeom prst="rect">
            <a:avLst/>
          </a:prstGeom>
        </p:spPr>
      </p:pic>
      <p:pic>
        <p:nvPicPr>
          <p:cNvPr id="12" name="Picture 11" descr="A picture containing bird&#10;&#10;Description automatically generated">
            <a:extLst>
              <a:ext uri="{FF2B5EF4-FFF2-40B4-BE49-F238E27FC236}">
                <a16:creationId xmlns:a16="http://schemas.microsoft.com/office/drawing/2014/main" id="{AE0A5900-7F6D-4940-87B1-E21B2FB2153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63796"/>
          <a:stretch/>
        </p:blipFill>
        <p:spPr>
          <a:xfrm>
            <a:off x="4473844" y="3811766"/>
            <a:ext cx="7488032" cy="2819399"/>
          </a:xfrm>
          <a:prstGeom prst="rect">
            <a:avLst/>
          </a:prstGeom>
        </p:spPr>
      </p:pic>
      <p:sp>
        <p:nvSpPr>
          <p:cNvPr id="22" name="Text Placeholder 21">
            <a:extLst>
              <a:ext uri="{FF2B5EF4-FFF2-40B4-BE49-F238E27FC236}">
                <a16:creationId xmlns:a16="http://schemas.microsoft.com/office/drawing/2014/main" id="{BE11F4ED-9288-6741-AFC6-ABA0AE40B511}"/>
              </a:ext>
            </a:extLst>
          </p:cNvPr>
          <p:cNvSpPr>
            <a:spLocks noGrp="1"/>
          </p:cNvSpPr>
          <p:nvPr>
            <p:ph type="body" sz="quarter" idx="10" hasCustomPrompt="1"/>
          </p:nvPr>
        </p:nvSpPr>
        <p:spPr>
          <a:xfrm>
            <a:off x="4953000" y="4495800"/>
            <a:ext cx="4876800" cy="381000"/>
          </a:xfrm>
        </p:spPr>
        <p:txBody>
          <a:bodyPr>
            <a:normAutofit/>
          </a:bodyPr>
          <a:lstStyle>
            <a:lvl1pPr>
              <a:defRPr sz="1600" b="0" i="0">
                <a:solidFill>
                  <a:schemeClr val="bg1"/>
                </a:solidFill>
                <a:latin typeface="Montserrat" pitchFamily="2" charset="77"/>
              </a:defRPr>
            </a:lvl1pPr>
          </a:lstStyle>
          <a:p>
            <a:pPr lvl="0"/>
            <a:r>
              <a:rPr lang="en-US"/>
              <a:t>Month xx, 2020</a:t>
            </a:r>
          </a:p>
        </p:txBody>
      </p:sp>
      <p:sp>
        <p:nvSpPr>
          <p:cNvPr id="17" name="Holder 2">
            <a:extLst>
              <a:ext uri="{FF2B5EF4-FFF2-40B4-BE49-F238E27FC236}">
                <a16:creationId xmlns:a16="http://schemas.microsoft.com/office/drawing/2014/main" id="{47297CCA-8861-944A-9E49-98EE2B926D0C}"/>
              </a:ext>
            </a:extLst>
          </p:cNvPr>
          <p:cNvSpPr>
            <a:spLocks noGrp="1"/>
          </p:cNvSpPr>
          <p:nvPr>
            <p:ph type="title" hasCustomPrompt="1"/>
          </p:nvPr>
        </p:nvSpPr>
        <p:spPr>
          <a:xfrm>
            <a:off x="4953000" y="4953000"/>
            <a:ext cx="6705600" cy="1447800"/>
          </a:xfrm>
          <a:prstGeom prst="rect">
            <a:avLst/>
          </a:prstGeom>
        </p:spPr>
        <p:txBody>
          <a:bodyPr lIns="0" tIns="0" rIns="0" bIns="0"/>
          <a:lstStyle>
            <a:lvl1pPr algn="l">
              <a:defRPr sz="3200" b="0" i="0">
                <a:solidFill>
                  <a:schemeClr val="bg1"/>
                </a:solidFill>
                <a:latin typeface="DM Serif Display" pitchFamily="2" charset="0"/>
                <a:cs typeface="DM Serif Display" pitchFamily="2" charset="0"/>
              </a:defRPr>
            </a:lvl1pPr>
          </a:lstStyle>
          <a:p>
            <a:r>
              <a:rPr lang="en-US"/>
              <a:t>This is a title slide and your title goes right here</a:t>
            </a:r>
            <a:endParaRPr/>
          </a:p>
        </p:txBody>
      </p:sp>
      <p:sp>
        <p:nvSpPr>
          <p:cNvPr id="4" name="Rectangle 3">
            <a:extLst>
              <a:ext uri="{FF2B5EF4-FFF2-40B4-BE49-F238E27FC236}">
                <a16:creationId xmlns:a16="http://schemas.microsoft.com/office/drawing/2014/main" id="{71C8747D-A82C-493B-9ABB-5EC5179259A8}"/>
              </a:ext>
            </a:extLst>
          </p:cNvPr>
          <p:cNvSpPr/>
          <p:nvPr userDrawn="1"/>
        </p:nvSpPr>
        <p:spPr>
          <a:xfrm>
            <a:off x="111095" y="119640"/>
            <a:ext cx="11963400" cy="660376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pic>
        <p:nvPicPr>
          <p:cNvPr id="16" name="Graphic 15">
            <a:extLst>
              <a:ext uri="{FF2B5EF4-FFF2-40B4-BE49-F238E27FC236}">
                <a16:creationId xmlns:a16="http://schemas.microsoft.com/office/drawing/2014/main" id="{FD2D8CDD-7160-4445-822E-105F5615B4FF}"/>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1177"/>
          <a:stretch/>
        </p:blipFill>
        <p:spPr>
          <a:xfrm>
            <a:off x="457200" y="381000"/>
            <a:ext cx="933022" cy="762000"/>
          </a:xfrm>
          <a:prstGeom prst="rect">
            <a:avLst/>
          </a:prstGeom>
          <a:effectLst/>
        </p:spPr>
      </p:pic>
    </p:spTree>
    <p:extLst>
      <p:ext uri="{BB962C8B-B14F-4D97-AF65-F5344CB8AC3E}">
        <p14:creationId xmlns:p14="http://schemas.microsoft.com/office/powerpoint/2010/main" val="42668557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27D96B85-1EFD-CC47-8A87-DCA6E3369E0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34950" y="228600"/>
            <a:ext cx="11722100" cy="6400800"/>
          </a:xfrm>
          <a:prstGeom prst="rect">
            <a:avLst/>
          </a:prstGeom>
        </p:spPr>
      </p:pic>
      <p:sp>
        <p:nvSpPr>
          <p:cNvPr id="3" name="Slide Number Placeholder 2">
            <a:extLst>
              <a:ext uri="{FF2B5EF4-FFF2-40B4-BE49-F238E27FC236}">
                <a16:creationId xmlns:a16="http://schemas.microsoft.com/office/drawing/2014/main" id="{E0243626-608A-5140-B862-4F978EFB5163}"/>
              </a:ext>
            </a:extLst>
          </p:cNvPr>
          <p:cNvSpPr>
            <a:spLocks noGrp="1"/>
          </p:cNvSpPr>
          <p:nvPr>
            <p:ph type="sldNum" sz="quarter" idx="10"/>
          </p:nvPr>
        </p:nvSpPr>
        <p:spPr/>
        <p:txBody>
          <a:bodyPr/>
          <a:lstStyle/>
          <a:p>
            <a:pPr marL="38100">
              <a:spcBef>
                <a:spcPts val="204"/>
              </a:spcBef>
            </a:pPr>
            <a:fld id="{81D60167-4931-47E6-BA6A-407CBD079E47}" type="slidenum">
              <a:rPr lang="en-US" spc="110" smtClean="0"/>
              <a:pPr marL="38100">
                <a:spcBef>
                  <a:spcPts val="204"/>
                </a:spcBef>
              </a:pPr>
              <a:t>‹#›</a:t>
            </a:fld>
            <a:endParaRPr lang="en-US" spc="110"/>
          </a:p>
        </p:txBody>
      </p:sp>
      <p:sp>
        <p:nvSpPr>
          <p:cNvPr id="8" name="Title 1">
            <a:extLst>
              <a:ext uri="{FF2B5EF4-FFF2-40B4-BE49-F238E27FC236}">
                <a16:creationId xmlns:a16="http://schemas.microsoft.com/office/drawing/2014/main" id="{8E436AD4-56F8-4E4D-AE7F-67D80E1113D4}"/>
              </a:ext>
            </a:extLst>
          </p:cNvPr>
          <p:cNvSpPr>
            <a:spLocks noGrp="1"/>
          </p:cNvSpPr>
          <p:nvPr>
            <p:ph type="title" hasCustomPrompt="1"/>
          </p:nvPr>
        </p:nvSpPr>
        <p:spPr>
          <a:xfrm>
            <a:off x="990600" y="3048000"/>
            <a:ext cx="10515600" cy="852488"/>
          </a:xfrm>
        </p:spPr>
        <p:txBody>
          <a:bodyPr/>
          <a:lstStyle>
            <a:lvl1pPr>
              <a:defRPr>
                <a:solidFill>
                  <a:schemeClr val="bg1"/>
                </a:solidFill>
              </a:defRPr>
            </a:lvl1pPr>
          </a:lstStyle>
          <a:p>
            <a:r>
              <a:rPr lang="en-US"/>
              <a:t>This is a chapter slide</a:t>
            </a:r>
          </a:p>
        </p:txBody>
      </p:sp>
      <p:pic>
        <p:nvPicPr>
          <p:cNvPr id="7" name="Picture 6" descr="A close up of a logo&#10;&#10;Description automatically generated">
            <a:extLst>
              <a:ext uri="{FF2B5EF4-FFF2-40B4-BE49-F238E27FC236}">
                <a16:creationId xmlns:a16="http://schemas.microsoft.com/office/drawing/2014/main" id="{EF4C3BD4-F448-9147-A128-44B8989FE23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57200" y="6066872"/>
            <a:ext cx="1104900" cy="444500"/>
          </a:xfrm>
          <a:prstGeom prst="rect">
            <a:avLst/>
          </a:prstGeom>
        </p:spPr>
      </p:pic>
    </p:spTree>
    <p:extLst>
      <p:ext uri="{BB962C8B-B14F-4D97-AF65-F5344CB8AC3E}">
        <p14:creationId xmlns:p14="http://schemas.microsoft.com/office/powerpoint/2010/main" val="33118525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pter slide 3">
    <p:spTree>
      <p:nvGrpSpPr>
        <p:cNvPr id="1" name=""/>
        <p:cNvGrpSpPr/>
        <p:nvPr/>
      </p:nvGrpSpPr>
      <p:grpSpPr>
        <a:xfrm>
          <a:off x="0" y="0"/>
          <a:ext cx="0" cy="0"/>
          <a:chOff x="0" y="0"/>
          <a:chExt cx="0" cy="0"/>
        </a:xfrm>
      </p:grpSpPr>
      <p:pic>
        <p:nvPicPr>
          <p:cNvPr id="6" name="Picture 5" descr="A picture containing bird&#10;&#10;Description automatically generated">
            <a:extLst>
              <a:ext uri="{FF2B5EF4-FFF2-40B4-BE49-F238E27FC236}">
                <a16:creationId xmlns:a16="http://schemas.microsoft.com/office/drawing/2014/main" id="{E9B3C486-A51E-914D-975F-3C32F6A9C7B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705"/>
          <a:stretch/>
        </p:blipFill>
        <p:spPr>
          <a:xfrm>
            <a:off x="234950" y="228600"/>
            <a:ext cx="11804650" cy="6400800"/>
          </a:xfrm>
          <a:prstGeom prst="rect">
            <a:avLst/>
          </a:prstGeom>
        </p:spPr>
      </p:pic>
      <p:sp>
        <p:nvSpPr>
          <p:cNvPr id="3" name="Slide Number Placeholder 2">
            <a:extLst>
              <a:ext uri="{FF2B5EF4-FFF2-40B4-BE49-F238E27FC236}">
                <a16:creationId xmlns:a16="http://schemas.microsoft.com/office/drawing/2014/main" id="{E0243626-608A-5140-B862-4F978EFB5163}"/>
              </a:ext>
            </a:extLst>
          </p:cNvPr>
          <p:cNvSpPr>
            <a:spLocks noGrp="1"/>
          </p:cNvSpPr>
          <p:nvPr>
            <p:ph type="sldNum" sz="quarter" idx="10"/>
          </p:nvPr>
        </p:nvSpPr>
        <p:spPr/>
        <p:txBody>
          <a:bodyPr/>
          <a:lstStyle/>
          <a:p>
            <a:pPr marL="38100">
              <a:spcBef>
                <a:spcPts val="204"/>
              </a:spcBef>
            </a:pPr>
            <a:fld id="{81D60167-4931-47E6-BA6A-407CBD079E47}" type="slidenum">
              <a:rPr lang="en-US" spc="110" smtClean="0"/>
              <a:pPr marL="38100">
                <a:spcBef>
                  <a:spcPts val="204"/>
                </a:spcBef>
              </a:pPr>
              <a:t>‹#›</a:t>
            </a:fld>
            <a:endParaRPr lang="en-US" spc="110"/>
          </a:p>
        </p:txBody>
      </p:sp>
      <p:sp>
        <p:nvSpPr>
          <p:cNvPr id="8" name="Title 1">
            <a:extLst>
              <a:ext uri="{FF2B5EF4-FFF2-40B4-BE49-F238E27FC236}">
                <a16:creationId xmlns:a16="http://schemas.microsoft.com/office/drawing/2014/main" id="{D5E6C199-F728-C24A-BDB6-4D76B61E5BC8}"/>
              </a:ext>
            </a:extLst>
          </p:cNvPr>
          <p:cNvSpPr>
            <a:spLocks noGrp="1"/>
          </p:cNvSpPr>
          <p:nvPr>
            <p:ph type="title" hasCustomPrompt="1"/>
          </p:nvPr>
        </p:nvSpPr>
        <p:spPr>
          <a:xfrm>
            <a:off x="990600" y="3048000"/>
            <a:ext cx="10515600" cy="852488"/>
          </a:xfrm>
        </p:spPr>
        <p:txBody>
          <a:bodyPr/>
          <a:lstStyle>
            <a:lvl1pPr>
              <a:defRPr>
                <a:solidFill>
                  <a:schemeClr val="bg1"/>
                </a:solidFill>
              </a:defRPr>
            </a:lvl1pPr>
          </a:lstStyle>
          <a:p>
            <a:r>
              <a:rPr lang="en-US"/>
              <a:t>This is a chapter slide</a:t>
            </a:r>
          </a:p>
        </p:txBody>
      </p:sp>
      <p:pic>
        <p:nvPicPr>
          <p:cNvPr id="7" name="Picture 6" descr="A close up of a logo&#10;&#10;Description automatically generated">
            <a:extLst>
              <a:ext uri="{FF2B5EF4-FFF2-40B4-BE49-F238E27FC236}">
                <a16:creationId xmlns:a16="http://schemas.microsoft.com/office/drawing/2014/main" id="{1835597D-3802-6C41-A00E-E848DECE16C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57200" y="6066872"/>
            <a:ext cx="1104900" cy="444500"/>
          </a:xfrm>
          <a:prstGeom prst="rect">
            <a:avLst/>
          </a:prstGeom>
        </p:spPr>
      </p:pic>
    </p:spTree>
    <p:extLst>
      <p:ext uri="{BB962C8B-B14F-4D97-AF65-F5344CB8AC3E}">
        <p14:creationId xmlns:p14="http://schemas.microsoft.com/office/powerpoint/2010/main" val="2830410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pter slide 4">
    <p:spTree>
      <p:nvGrpSpPr>
        <p:cNvPr id="1" name=""/>
        <p:cNvGrpSpPr/>
        <p:nvPr/>
      </p:nvGrpSpPr>
      <p:grpSpPr>
        <a:xfrm>
          <a:off x="0" y="0"/>
          <a:ext cx="0" cy="0"/>
          <a:chOff x="0" y="0"/>
          <a:chExt cx="0" cy="0"/>
        </a:xfrm>
      </p:grpSpPr>
      <p:pic>
        <p:nvPicPr>
          <p:cNvPr id="4" name="Picture 3" descr="A picture containing bird&#10;&#10;Description automatically generated">
            <a:extLst>
              <a:ext uri="{FF2B5EF4-FFF2-40B4-BE49-F238E27FC236}">
                <a16:creationId xmlns:a16="http://schemas.microsoft.com/office/drawing/2014/main" id="{2B580BCD-7E69-7843-BF36-877CEAD5B7B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34950" y="228600"/>
            <a:ext cx="11722100" cy="6400800"/>
          </a:xfrm>
          <a:prstGeom prst="rect">
            <a:avLst/>
          </a:prstGeom>
        </p:spPr>
      </p:pic>
      <p:sp>
        <p:nvSpPr>
          <p:cNvPr id="3" name="Slide Number Placeholder 2">
            <a:extLst>
              <a:ext uri="{FF2B5EF4-FFF2-40B4-BE49-F238E27FC236}">
                <a16:creationId xmlns:a16="http://schemas.microsoft.com/office/drawing/2014/main" id="{E0243626-608A-5140-B862-4F978EFB5163}"/>
              </a:ext>
            </a:extLst>
          </p:cNvPr>
          <p:cNvSpPr>
            <a:spLocks noGrp="1"/>
          </p:cNvSpPr>
          <p:nvPr>
            <p:ph type="sldNum" sz="quarter" idx="10"/>
          </p:nvPr>
        </p:nvSpPr>
        <p:spPr/>
        <p:txBody>
          <a:bodyPr/>
          <a:lstStyle/>
          <a:p>
            <a:pPr marL="38100">
              <a:spcBef>
                <a:spcPts val="204"/>
              </a:spcBef>
            </a:pPr>
            <a:fld id="{81D60167-4931-47E6-BA6A-407CBD079E47}" type="slidenum">
              <a:rPr lang="en-US" spc="110" smtClean="0"/>
              <a:pPr marL="38100">
                <a:spcBef>
                  <a:spcPts val="204"/>
                </a:spcBef>
              </a:pPr>
              <a:t>‹#›</a:t>
            </a:fld>
            <a:endParaRPr lang="en-US" spc="110"/>
          </a:p>
        </p:txBody>
      </p:sp>
      <p:sp>
        <p:nvSpPr>
          <p:cNvPr id="8" name="Title 1">
            <a:extLst>
              <a:ext uri="{FF2B5EF4-FFF2-40B4-BE49-F238E27FC236}">
                <a16:creationId xmlns:a16="http://schemas.microsoft.com/office/drawing/2014/main" id="{A9665995-5ECB-2346-9A8A-49381F56C340}"/>
              </a:ext>
            </a:extLst>
          </p:cNvPr>
          <p:cNvSpPr>
            <a:spLocks noGrp="1"/>
          </p:cNvSpPr>
          <p:nvPr>
            <p:ph type="title" hasCustomPrompt="1"/>
          </p:nvPr>
        </p:nvSpPr>
        <p:spPr>
          <a:xfrm>
            <a:off x="990600" y="3048000"/>
            <a:ext cx="10515600" cy="852488"/>
          </a:xfrm>
        </p:spPr>
        <p:txBody>
          <a:bodyPr/>
          <a:lstStyle>
            <a:lvl1pPr>
              <a:defRPr>
                <a:solidFill>
                  <a:schemeClr val="bg1"/>
                </a:solidFill>
              </a:defRPr>
            </a:lvl1pPr>
          </a:lstStyle>
          <a:p>
            <a:r>
              <a:rPr lang="en-US"/>
              <a:t>This is a chapter slide</a:t>
            </a:r>
          </a:p>
        </p:txBody>
      </p:sp>
      <p:pic>
        <p:nvPicPr>
          <p:cNvPr id="9" name="Picture 8" descr="A close up of a logo&#10;&#10;Description automatically generated">
            <a:extLst>
              <a:ext uri="{FF2B5EF4-FFF2-40B4-BE49-F238E27FC236}">
                <a16:creationId xmlns:a16="http://schemas.microsoft.com/office/drawing/2014/main" id="{0B1D58C5-CF68-B64A-BC47-80BCADD4F74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57200" y="6066872"/>
            <a:ext cx="1104900" cy="444500"/>
          </a:xfrm>
          <a:prstGeom prst="rect">
            <a:avLst/>
          </a:prstGeom>
        </p:spPr>
      </p:pic>
    </p:spTree>
    <p:extLst>
      <p:ext uri="{BB962C8B-B14F-4D97-AF65-F5344CB8AC3E}">
        <p14:creationId xmlns:p14="http://schemas.microsoft.com/office/powerpoint/2010/main" val="25447019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 Slide w/image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682E8C-6A0C-4246-9908-34218B3224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696" y="234696"/>
            <a:ext cx="11722608" cy="6388608"/>
          </a:xfrm>
          <a:prstGeom prst="rect">
            <a:avLst/>
          </a:prstGeom>
        </p:spPr>
      </p:pic>
      <p:pic>
        <p:nvPicPr>
          <p:cNvPr id="12" name="Picture 11" descr="A picture containing bird&#10;&#10;Description automatically generated">
            <a:extLst>
              <a:ext uri="{FF2B5EF4-FFF2-40B4-BE49-F238E27FC236}">
                <a16:creationId xmlns:a16="http://schemas.microsoft.com/office/drawing/2014/main" id="{AE0A5900-7F6D-4940-87B1-E21B2FB2153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63796"/>
          <a:stretch/>
        </p:blipFill>
        <p:spPr>
          <a:xfrm>
            <a:off x="4473844" y="3811766"/>
            <a:ext cx="7488032" cy="2819399"/>
          </a:xfrm>
          <a:prstGeom prst="rect">
            <a:avLst/>
          </a:prstGeom>
        </p:spPr>
      </p:pic>
      <p:sp>
        <p:nvSpPr>
          <p:cNvPr id="22" name="Text Placeholder 21">
            <a:extLst>
              <a:ext uri="{FF2B5EF4-FFF2-40B4-BE49-F238E27FC236}">
                <a16:creationId xmlns:a16="http://schemas.microsoft.com/office/drawing/2014/main" id="{BE11F4ED-9288-6741-AFC6-ABA0AE40B511}"/>
              </a:ext>
            </a:extLst>
          </p:cNvPr>
          <p:cNvSpPr>
            <a:spLocks noGrp="1"/>
          </p:cNvSpPr>
          <p:nvPr>
            <p:ph type="body" sz="quarter" idx="10" hasCustomPrompt="1"/>
          </p:nvPr>
        </p:nvSpPr>
        <p:spPr>
          <a:xfrm>
            <a:off x="4953000" y="4495800"/>
            <a:ext cx="4876800" cy="381000"/>
          </a:xfrm>
        </p:spPr>
        <p:txBody>
          <a:bodyPr>
            <a:normAutofit/>
          </a:bodyPr>
          <a:lstStyle>
            <a:lvl1pPr marL="0" indent="0">
              <a:buNone/>
              <a:defRPr sz="1600" b="0" i="0">
                <a:solidFill>
                  <a:schemeClr val="bg1"/>
                </a:solidFill>
                <a:latin typeface="Montserrat" pitchFamily="2" charset="77"/>
              </a:defRPr>
            </a:lvl1pPr>
          </a:lstStyle>
          <a:p>
            <a:pPr lvl="0"/>
            <a:r>
              <a:rPr lang="en-US"/>
              <a:t>Month xx, 2020</a:t>
            </a:r>
          </a:p>
        </p:txBody>
      </p:sp>
      <p:sp>
        <p:nvSpPr>
          <p:cNvPr id="17" name="Holder 2">
            <a:extLst>
              <a:ext uri="{FF2B5EF4-FFF2-40B4-BE49-F238E27FC236}">
                <a16:creationId xmlns:a16="http://schemas.microsoft.com/office/drawing/2014/main" id="{47297CCA-8861-944A-9E49-98EE2B926D0C}"/>
              </a:ext>
            </a:extLst>
          </p:cNvPr>
          <p:cNvSpPr>
            <a:spLocks noGrp="1"/>
          </p:cNvSpPr>
          <p:nvPr>
            <p:ph type="title" hasCustomPrompt="1"/>
          </p:nvPr>
        </p:nvSpPr>
        <p:spPr>
          <a:xfrm>
            <a:off x="4953000" y="4953000"/>
            <a:ext cx="6705600" cy="1447800"/>
          </a:xfrm>
          <a:prstGeom prst="rect">
            <a:avLst/>
          </a:prstGeom>
        </p:spPr>
        <p:txBody>
          <a:bodyPr lIns="0" tIns="0" rIns="0" bIns="0"/>
          <a:lstStyle>
            <a:lvl1pPr algn="l">
              <a:defRPr sz="3200" b="0" i="0">
                <a:solidFill>
                  <a:schemeClr val="bg1"/>
                </a:solidFill>
                <a:latin typeface="DM Serif Display" pitchFamily="2" charset="0"/>
                <a:cs typeface="DM Serif Display" pitchFamily="2" charset="0"/>
              </a:defRPr>
            </a:lvl1pPr>
          </a:lstStyle>
          <a:p>
            <a:r>
              <a:rPr lang="en-US"/>
              <a:t>This is a title slide and your title goes right here</a:t>
            </a:r>
            <a:endParaRPr/>
          </a:p>
        </p:txBody>
      </p:sp>
      <p:sp>
        <p:nvSpPr>
          <p:cNvPr id="4" name="Rectangle 3">
            <a:extLst>
              <a:ext uri="{FF2B5EF4-FFF2-40B4-BE49-F238E27FC236}">
                <a16:creationId xmlns:a16="http://schemas.microsoft.com/office/drawing/2014/main" id="{71C8747D-A82C-493B-9ABB-5EC5179259A8}"/>
              </a:ext>
            </a:extLst>
          </p:cNvPr>
          <p:cNvSpPr/>
          <p:nvPr userDrawn="1"/>
        </p:nvSpPr>
        <p:spPr>
          <a:xfrm>
            <a:off x="111095" y="119640"/>
            <a:ext cx="11963400" cy="660376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pic>
        <p:nvPicPr>
          <p:cNvPr id="16" name="Graphic 15">
            <a:extLst>
              <a:ext uri="{FF2B5EF4-FFF2-40B4-BE49-F238E27FC236}">
                <a16:creationId xmlns:a16="http://schemas.microsoft.com/office/drawing/2014/main" id="{FD2D8CDD-7160-4445-822E-105F5615B4FF}"/>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1177"/>
          <a:stretch/>
        </p:blipFill>
        <p:spPr>
          <a:xfrm>
            <a:off x="457200" y="381000"/>
            <a:ext cx="933022" cy="762000"/>
          </a:xfrm>
          <a:prstGeom prst="rect">
            <a:avLst/>
          </a:prstGeom>
          <a:effectLst/>
        </p:spPr>
      </p:pic>
    </p:spTree>
    <p:extLst>
      <p:ext uri="{BB962C8B-B14F-4D97-AF65-F5344CB8AC3E}">
        <p14:creationId xmlns:p14="http://schemas.microsoft.com/office/powerpoint/2010/main" val="23697355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F61E70-5D79-46AE-93D5-A91056CF4821}"/>
              </a:ext>
            </a:extLst>
          </p:cNvPr>
          <p:cNvSpPr>
            <a:spLocks noGrp="1"/>
          </p:cNvSpPr>
          <p:nvPr>
            <p:ph type="dt" sz="half" idx="10"/>
          </p:nvPr>
        </p:nvSpPr>
        <p:spPr/>
        <p:txBody>
          <a:bodyPr/>
          <a:lstStyle/>
          <a:p>
            <a:fld id="{74B1E944-1130-446A-A651-2898CE4BDD10}" type="datetimeFigureOut">
              <a:rPr lang="en-US" smtClean="0"/>
              <a:t>8/7/2025</a:t>
            </a:fld>
            <a:endParaRPr lang="en-US"/>
          </a:p>
        </p:txBody>
      </p:sp>
      <p:sp>
        <p:nvSpPr>
          <p:cNvPr id="3" name="Footer Placeholder 2">
            <a:extLst>
              <a:ext uri="{FF2B5EF4-FFF2-40B4-BE49-F238E27FC236}">
                <a16:creationId xmlns:a16="http://schemas.microsoft.com/office/drawing/2014/main" id="{BB12A966-9F68-4373-A212-0D10E217E4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BFF5F8B-E3D2-4404-A350-7AC661928AD9}"/>
              </a:ext>
            </a:extLst>
          </p:cNvPr>
          <p:cNvSpPr>
            <a:spLocks noGrp="1"/>
          </p:cNvSpPr>
          <p:nvPr>
            <p:ph type="sldNum" sz="quarter" idx="12"/>
          </p:nvPr>
        </p:nvSpPr>
        <p:spPr/>
        <p:txBody>
          <a:bodyPr/>
          <a:lstStyle/>
          <a:p>
            <a:fld id="{EFED6E49-BB8B-49B5-A507-02BFEB3FBD3A}" type="slidenum">
              <a:rPr lang="en-US" smtClean="0"/>
              <a:t>‹#›</a:t>
            </a:fld>
            <a:endParaRPr lang="en-US"/>
          </a:p>
        </p:txBody>
      </p:sp>
    </p:spTree>
    <p:extLst>
      <p:ext uri="{BB962C8B-B14F-4D97-AF65-F5344CB8AC3E}">
        <p14:creationId xmlns:p14="http://schemas.microsoft.com/office/powerpoint/2010/main" val="8844852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v2">
    <p:spTree>
      <p:nvGrpSpPr>
        <p:cNvPr id="1" name=""/>
        <p:cNvGrpSpPr/>
        <p:nvPr/>
      </p:nvGrpSpPr>
      <p:grpSpPr>
        <a:xfrm>
          <a:off x="0" y="0"/>
          <a:ext cx="0" cy="0"/>
          <a:chOff x="0" y="0"/>
          <a:chExt cx="0" cy="0"/>
        </a:xfrm>
      </p:grpSpPr>
      <p:sp>
        <p:nvSpPr>
          <p:cNvPr id="18" name="Holder 2">
            <a:extLst>
              <a:ext uri="{FF2B5EF4-FFF2-40B4-BE49-F238E27FC236}">
                <a16:creationId xmlns:a16="http://schemas.microsoft.com/office/drawing/2014/main" id="{5BF19076-CF4F-D843-ADCF-A43DE83D6D51}"/>
              </a:ext>
            </a:extLst>
          </p:cNvPr>
          <p:cNvSpPr>
            <a:spLocks noGrp="1"/>
          </p:cNvSpPr>
          <p:nvPr>
            <p:ph type="title" hasCustomPrompt="1"/>
          </p:nvPr>
        </p:nvSpPr>
        <p:spPr>
          <a:xfrm>
            <a:off x="762000" y="4800600"/>
            <a:ext cx="6705600" cy="1447800"/>
          </a:xfrm>
          <a:prstGeom prst="rect">
            <a:avLst/>
          </a:prstGeom>
        </p:spPr>
        <p:txBody>
          <a:bodyPr lIns="0" tIns="0" rIns="0" bIns="0"/>
          <a:lstStyle>
            <a:lvl1pPr algn="l">
              <a:defRPr sz="3200" b="0" i="0">
                <a:solidFill>
                  <a:schemeClr val="tx1"/>
                </a:solidFill>
                <a:latin typeface="DM Serif Display" pitchFamily="2" charset="0"/>
                <a:cs typeface="DM Serif Display" pitchFamily="2" charset="0"/>
              </a:defRPr>
            </a:lvl1pPr>
          </a:lstStyle>
          <a:p>
            <a:r>
              <a:rPr lang="en-US"/>
              <a:t>This is a title slide and your title goes right here</a:t>
            </a:r>
            <a:endParaRPr/>
          </a:p>
        </p:txBody>
      </p:sp>
      <p:sp>
        <p:nvSpPr>
          <p:cNvPr id="19" name="Text Placeholder 21">
            <a:extLst>
              <a:ext uri="{FF2B5EF4-FFF2-40B4-BE49-F238E27FC236}">
                <a16:creationId xmlns:a16="http://schemas.microsoft.com/office/drawing/2014/main" id="{18A42A27-4BCB-924C-A179-715A3BDE03AF}"/>
              </a:ext>
            </a:extLst>
          </p:cNvPr>
          <p:cNvSpPr>
            <a:spLocks noGrp="1"/>
          </p:cNvSpPr>
          <p:nvPr>
            <p:ph type="body" sz="quarter" idx="10" hasCustomPrompt="1"/>
          </p:nvPr>
        </p:nvSpPr>
        <p:spPr>
          <a:xfrm>
            <a:off x="762000" y="4343400"/>
            <a:ext cx="4876800" cy="381000"/>
          </a:xfrm>
        </p:spPr>
        <p:txBody>
          <a:bodyPr>
            <a:normAutofit/>
          </a:bodyPr>
          <a:lstStyle>
            <a:lvl1pPr algn="l">
              <a:defRPr sz="1600" b="0" i="0">
                <a:solidFill>
                  <a:schemeClr val="tx1"/>
                </a:solidFill>
                <a:latin typeface="Montserrat" pitchFamily="2" charset="77"/>
              </a:defRPr>
            </a:lvl1pPr>
          </a:lstStyle>
          <a:p>
            <a:pPr lvl="0"/>
            <a:r>
              <a:rPr lang="en-US"/>
              <a:t>Date</a:t>
            </a:r>
          </a:p>
        </p:txBody>
      </p:sp>
      <p:pic>
        <p:nvPicPr>
          <p:cNvPr id="9" name="object 3">
            <a:extLst>
              <a:ext uri="{FF2B5EF4-FFF2-40B4-BE49-F238E27FC236}">
                <a16:creationId xmlns:a16="http://schemas.microsoft.com/office/drawing/2014/main" id="{7F3F4039-C28C-49E2-9C70-D5F36F606468}"/>
              </a:ext>
            </a:extLst>
          </p:cNvPr>
          <p:cNvPicPr/>
          <p:nvPr userDrawn="1"/>
        </p:nvPicPr>
        <p:blipFill>
          <a:blip r:embed="rId2" cstate="print"/>
          <a:stretch>
            <a:fillRect/>
          </a:stretch>
        </p:blipFill>
        <p:spPr>
          <a:xfrm>
            <a:off x="457183" y="1272803"/>
            <a:ext cx="611896" cy="315215"/>
          </a:xfrm>
          <a:prstGeom prst="rect">
            <a:avLst/>
          </a:prstGeom>
        </p:spPr>
      </p:pic>
      <p:pic>
        <p:nvPicPr>
          <p:cNvPr id="10" name="Graphic 9">
            <a:extLst>
              <a:ext uri="{FF2B5EF4-FFF2-40B4-BE49-F238E27FC236}">
                <a16:creationId xmlns:a16="http://schemas.microsoft.com/office/drawing/2014/main" id="{8FA37F2B-95D5-4EBF-AE0A-6DFED710DA57}"/>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41177"/>
          <a:stretch/>
        </p:blipFill>
        <p:spPr>
          <a:xfrm>
            <a:off x="457200" y="381000"/>
            <a:ext cx="933022" cy="762000"/>
          </a:xfrm>
          <a:prstGeom prst="rect">
            <a:avLst/>
          </a:prstGeom>
        </p:spPr>
      </p:pic>
    </p:spTree>
    <p:extLst>
      <p:ext uri="{BB962C8B-B14F-4D97-AF65-F5344CB8AC3E}">
        <p14:creationId xmlns:p14="http://schemas.microsoft.com/office/powerpoint/2010/main" val="13409008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pic>
        <p:nvPicPr>
          <p:cNvPr id="15" name="object 13">
            <a:extLst>
              <a:ext uri="{FF2B5EF4-FFF2-40B4-BE49-F238E27FC236}">
                <a16:creationId xmlns:a16="http://schemas.microsoft.com/office/drawing/2014/main" id="{E7850E0B-68F8-DA4E-B27E-11066778D05E}"/>
              </a:ext>
            </a:extLst>
          </p:cNvPr>
          <p:cNvPicPr/>
          <p:nvPr userDrawn="1"/>
        </p:nvPicPr>
        <p:blipFill>
          <a:blip r:embed="rId2" cstate="print"/>
          <a:stretch>
            <a:fillRect/>
          </a:stretch>
        </p:blipFill>
        <p:spPr>
          <a:xfrm>
            <a:off x="226047" y="228601"/>
            <a:ext cx="11739905" cy="6400800"/>
          </a:xfrm>
          <a:prstGeom prst="rect">
            <a:avLst/>
          </a:prstGeom>
        </p:spPr>
      </p:pic>
      <p:sp>
        <p:nvSpPr>
          <p:cNvPr id="4" name="Rectangle 3">
            <a:extLst>
              <a:ext uri="{FF2B5EF4-FFF2-40B4-BE49-F238E27FC236}">
                <a16:creationId xmlns:a16="http://schemas.microsoft.com/office/drawing/2014/main" id="{E7363197-F477-4238-A0E1-6036DAFCCDA3}"/>
              </a:ext>
            </a:extLst>
          </p:cNvPr>
          <p:cNvSpPr/>
          <p:nvPr userDrawn="1"/>
        </p:nvSpPr>
        <p:spPr>
          <a:xfrm>
            <a:off x="457200" y="5867400"/>
            <a:ext cx="12954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4428CBBF-EEE1-3D41-93FD-3B53131257AE}"/>
              </a:ext>
            </a:extLst>
          </p:cNvPr>
          <p:cNvSpPr>
            <a:spLocks noGrp="1"/>
          </p:cNvSpPr>
          <p:nvPr>
            <p:ph type="body" sz="quarter" idx="11" hasCustomPrompt="1"/>
          </p:nvPr>
        </p:nvSpPr>
        <p:spPr>
          <a:xfrm>
            <a:off x="2099404" y="2080374"/>
            <a:ext cx="3976687" cy="574041"/>
          </a:xfrm>
        </p:spPr>
        <p:txBody>
          <a:bodyPr>
            <a:normAutofit/>
          </a:bodyPr>
          <a:lstStyle>
            <a:lvl1pPr>
              <a:defRPr sz="1100" b="0" i="0">
                <a:solidFill>
                  <a:schemeClr val="tx1"/>
                </a:solidFill>
                <a:latin typeface="Montserrat" pitchFamily="2" charset="77"/>
              </a:defRPr>
            </a:lvl1pPr>
          </a:lstStyle>
          <a:p>
            <a:pPr lvl="0"/>
            <a:r>
              <a:rPr lang="en-US"/>
              <a:t>Item 1</a:t>
            </a:r>
          </a:p>
        </p:txBody>
      </p:sp>
      <p:sp>
        <p:nvSpPr>
          <p:cNvPr id="16" name="Text Placeholder 4">
            <a:extLst>
              <a:ext uri="{FF2B5EF4-FFF2-40B4-BE49-F238E27FC236}">
                <a16:creationId xmlns:a16="http://schemas.microsoft.com/office/drawing/2014/main" id="{5B80AAB6-2D26-634F-8332-D74E2884290F}"/>
              </a:ext>
            </a:extLst>
          </p:cNvPr>
          <p:cNvSpPr>
            <a:spLocks noGrp="1"/>
          </p:cNvSpPr>
          <p:nvPr>
            <p:ph type="body" sz="quarter" idx="12" hasCustomPrompt="1"/>
          </p:nvPr>
        </p:nvSpPr>
        <p:spPr>
          <a:xfrm>
            <a:off x="2096065" y="2886014"/>
            <a:ext cx="3976687" cy="574041"/>
          </a:xfrm>
        </p:spPr>
        <p:txBody>
          <a:bodyPr>
            <a:normAutofit/>
          </a:bodyPr>
          <a:lstStyle>
            <a:lvl1pPr>
              <a:defRPr sz="1100" b="0" i="0">
                <a:solidFill>
                  <a:schemeClr val="tx1"/>
                </a:solidFill>
                <a:latin typeface="Montserrat" pitchFamily="2" charset="77"/>
              </a:defRPr>
            </a:lvl1pPr>
          </a:lstStyle>
          <a:p>
            <a:pPr lvl="0"/>
            <a:r>
              <a:rPr lang="en-US"/>
              <a:t>Item 2</a:t>
            </a:r>
          </a:p>
        </p:txBody>
      </p:sp>
      <p:sp>
        <p:nvSpPr>
          <p:cNvPr id="24" name="Text Placeholder 4">
            <a:extLst>
              <a:ext uri="{FF2B5EF4-FFF2-40B4-BE49-F238E27FC236}">
                <a16:creationId xmlns:a16="http://schemas.microsoft.com/office/drawing/2014/main" id="{9E05AB72-2CB1-9A42-989E-32BC16686129}"/>
              </a:ext>
            </a:extLst>
          </p:cNvPr>
          <p:cNvSpPr>
            <a:spLocks noGrp="1"/>
          </p:cNvSpPr>
          <p:nvPr>
            <p:ph type="body" sz="quarter" idx="13" hasCustomPrompt="1"/>
          </p:nvPr>
        </p:nvSpPr>
        <p:spPr>
          <a:xfrm>
            <a:off x="2096064" y="3691654"/>
            <a:ext cx="3976687" cy="574041"/>
          </a:xfrm>
        </p:spPr>
        <p:txBody>
          <a:bodyPr>
            <a:normAutofit/>
          </a:bodyPr>
          <a:lstStyle>
            <a:lvl1pPr>
              <a:defRPr sz="1100" b="0" i="0">
                <a:solidFill>
                  <a:schemeClr val="tx1"/>
                </a:solidFill>
                <a:latin typeface="Montserrat" pitchFamily="2" charset="77"/>
              </a:defRPr>
            </a:lvl1pPr>
          </a:lstStyle>
          <a:p>
            <a:pPr lvl="0"/>
            <a:r>
              <a:rPr lang="en-US"/>
              <a:t>Item 3</a:t>
            </a:r>
          </a:p>
        </p:txBody>
      </p:sp>
      <p:sp>
        <p:nvSpPr>
          <p:cNvPr id="25" name="Text Placeholder 4">
            <a:extLst>
              <a:ext uri="{FF2B5EF4-FFF2-40B4-BE49-F238E27FC236}">
                <a16:creationId xmlns:a16="http://schemas.microsoft.com/office/drawing/2014/main" id="{48AC5E17-E525-BD4D-A325-64F712380DBA}"/>
              </a:ext>
            </a:extLst>
          </p:cNvPr>
          <p:cNvSpPr>
            <a:spLocks noGrp="1"/>
          </p:cNvSpPr>
          <p:nvPr>
            <p:ph type="body" sz="quarter" idx="14" hasCustomPrompt="1"/>
          </p:nvPr>
        </p:nvSpPr>
        <p:spPr>
          <a:xfrm>
            <a:off x="2102743" y="4497294"/>
            <a:ext cx="3976687" cy="574041"/>
          </a:xfrm>
        </p:spPr>
        <p:txBody>
          <a:bodyPr>
            <a:normAutofit/>
          </a:bodyPr>
          <a:lstStyle>
            <a:lvl1pPr>
              <a:defRPr sz="1100" b="0" i="0">
                <a:solidFill>
                  <a:schemeClr val="tx1"/>
                </a:solidFill>
                <a:latin typeface="Montserrat" pitchFamily="2" charset="77"/>
              </a:defRPr>
            </a:lvl1pPr>
          </a:lstStyle>
          <a:p>
            <a:pPr lvl="0"/>
            <a:r>
              <a:rPr lang="en-US"/>
              <a:t>Item 4</a:t>
            </a:r>
          </a:p>
        </p:txBody>
      </p:sp>
      <p:sp>
        <p:nvSpPr>
          <p:cNvPr id="34" name="Holder 6">
            <a:extLst>
              <a:ext uri="{FF2B5EF4-FFF2-40B4-BE49-F238E27FC236}">
                <a16:creationId xmlns:a16="http://schemas.microsoft.com/office/drawing/2014/main" id="{8EFB72B2-DB10-7D4F-A6A8-3B078D3C8534}"/>
              </a:ext>
            </a:extLst>
          </p:cNvPr>
          <p:cNvSpPr>
            <a:spLocks noGrp="1"/>
          </p:cNvSpPr>
          <p:nvPr>
            <p:ph type="sldNum" sz="quarter" idx="7"/>
          </p:nvPr>
        </p:nvSpPr>
        <p:spPr>
          <a:xfrm>
            <a:off x="11582400" y="6516538"/>
            <a:ext cx="513080" cy="215444"/>
          </a:xfrm>
          <a:prstGeom prst="rect">
            <a:avLst/>
          </a:prstGeom>
        </p:spPr>
        <p:txBody>
          <a:bodyPr wrap="square" lIns="0" tIns="0" rIns="0" bIns="0">
            <a:spAutoFit/>
          </a:bodyPr>
          <a:lstStyle>
            <a:lvl1pPr algn="r">
              <a:defRPr sz="1400" b="0" i="0">
                <a:solidFill>
                  <a:srgbClr val="397CBF"/>
                </a:solidFill>
                <a:latin typeface="DM Sans Medium" pitchFamily="2" charset="77"/>
                <a:cs typeface="DM Sans Medium" pitchFamily="2" charset="77"/>
              </a:defRPr>
            </a:lvl1pPr>
          </a:lstStyle>
          <a:p>
            <a:pPr marL="38100">
              <a:spcBef>
                <a:spcPts val="204"/>
              </a:spcBef>
            </a:pPr>
            <a:fld id="{81D60167-4931-47E6-BA6A-407CBD079E47}" type="slidenum">
              <a:rPr lang="en-US" spc="110" smtClean="0"/>
              <a:pPr marL="38100">
                <a:spcBef>
                  <a:spcPts val="204"/>
                </a:spcBef>
              </a:pPr>
              <a:t>‹#›</a:t>
            </a:fld>
            <a:endParaRPr lang="en-US" spc="110"/>
          </a:p>
        </p:txBody>
      </p:sp>
      <p:sp>
        <p:nvSpPr>
          <p:cNvPr id="10" name="Text Placeholder 9">
            <a:extLst>
              <a:ext uri="{FF2B5EF4-FFF2-40B4-BE49-F238E27FC236}">
                <a16:creationId xmlns:a16="http://schemas.microsoft.com/office/drawing/2014/main" id="{20B3D91A-DCED-C24C-80A0-9BFD52724C09}"/>
              </a:ext>
            </a:extLst>
          </p:cNvPr>
          <p:cNvSpPr>
            <a:spLocks noGrp="1"/>
          </p:cNvSpPr>
          <p:nvPr>
            <p:ph type="body" sz="quarter" idx="19" hasCustomPrompt="1"/>
          </p:nvPr>
        </p:nvSpPr>
        <p:spPr>
          <a:xfrm>
            <a:off x="1568726" y="2080373"/>
            <a:ext cx="533400" cy="574041"/>
          </a:xfrm>
        </p:spPr>
        <p:txBody>
          <a:bodyPr>
            <a:noAutofit/>
          </a:bodyPr>
          <a:lstStyle>
            <a:lvl1pPr algn="ctr">
              <a:lnSpc>
                <a:spcPct val="100000"/>
              </a:lnSpc>
              <a:defRPr sz="3600" b="0" i="0">
                <a:solidFill>
                  <a:schemeClr val="tx2"/>
                </a:solidFill>
                <a:latin typeface="DM Serif Display" pitchFamily="2" charset="0"/>
              </a:defRPr>
            </a:lvl1pPr>
          </a:lstStyle>
          <a:p>
            <a:pPr lvl="0"/>
            <a:r>
              <a:rPr lang="en-US"/>
              <a:t>1</a:t>
            </a:r>
          </a:p>
        </p:txBody>
      </p:sp>
      <p:sp>
        <p:nvSpPr>
          <p:cNvPr id="35" name="Text Placeholder 4">
            <a:extLst>
              <a:ext uri="{FF2B5EF4-FFF2-40B4-BE49-F238E27FC236}">
                <a16:creationId xmlns:a16="http://schemas.microsoft.com/office/drawing/2014/main" id="{E0772BAD-8267-1640-9A12-C57BEF746D06}"/>
              </a:ext>
            </a:extLst>
          </p:cNvPr>
          <p:cNvSpPr>
            <a:spLocks noGrp="1"/>
          </p:cNvSpPr>
          <p:nvPr>
            <p:ph type="body" sz="quarter" idx="20" hasCustomPrompt="1"/>
          </p:nvPr>
        </p:nvSpPr>
        <p:spPr>
          <a:xfrm>
            <a:off x="7010400" y="2080374"/>
            <a:ext cx="3976687" cy="574041"/>
          </a:xfrm>
        </p:spPr>
        <p:txBody>
          <a:bodyPr>
            <a:normAutofit/>
          </a:bodyPr>
          <a:lstStyle>
            <a:lvl1pPr>
              <a:defRPr sz="1100" b="0" i="0">
                <a:solidFill>
                  <a:schemeClr val="tx1"/>
                </a:solidFill>
                <a:latin typeface="Montserrat" pitchFamily="2" charset="77"/>
              </a:defRPr>
            </a:lvl1pPr>
          </a:lstStyle>
          <a:p>
            <a:pPr lvl="0"/>
            <a:r>
              <a:rPr lang="en-US"/>
              <a:t>Item 5</a:t>
            </a:r>
          </a:p>
        </p:txBody>
      </p:sp>
      <p:sp>
        <p:nvSpPr>
          <p:cNvPr id="36" name="Text Placeholder 4">
            <a:extLst>
              <a:ext uri="{FF2B5EF4-FFF2-40B4-BE49-F238E27FC236}">
                <a16:creationId xmlns:a16="http://schemas.microsoft.com/office/drawing/2014/main" id="{5F502018-1957-514A-BFF4-117BA72586D9}"/>
              </a:ext>
            </a:extLst>
          </p:cNvPr>
          <p:cNvSpPr>
            <a:spLocks noGrp="1"/>
          </p:cNvSpPr>
          <p:nvPr>
            <p:ph type="body" sz="quarter" idx="21" hasCustomPrompt="1"/>
          </p:nvPr>
        </p:nvSpPr>
        <p:spPr>
          <a:xfrm>
            <a:off x="7007061" y="2886014"/>
            <a:ext cx="3976687" cy="574041"/>
          </a:xfrm>
        </p:spPr>
        <p:txBody>
          <a:bodyPr>
            <a:normAutofit/>
          </a:bodyPr>
          <a:lstStyle>
            <a:lvl1pPr>
              <a:defRPr sz="1100" b="0" i="0">
                <a:solidFill>
                  <a:schemeClr val="tx1"/>
                </a:solidFill>
                <a:latin typeface="Montserrat" pitchFamily="2" charset="77"/>
              </a:defRPr>
            </a:lvl1pPr>
          </a:lstStyle>
          <a:p>
            <a:pPr lvl="0"/>
            <a:r>
              <a:rPr lang="en-US"/>
              <a:t>Item 6</a:t>
            </a:r>
          </a:p>
        </p:txBody>
      </p:sp>
      <p:sp>
        <p:nvSpPr>
          <p:cNvPr id="37" name="Text Placeholder 4">
            <a:extLst>
              <a:ext uri="{FF2B5EF4-FFF2-40B4-BE49-F238E27FC236}">
                <a16:creationId xmlns:a16="http://schemas.microsoft.com/office/drawing/2014/main" id="{889BBFC2-4387-6A47-AEE7-22CD338C602B}"/>
              </a:ext>
            </a:extLst>
          </p:cNvPr>
          <p:cNvSpPr>
            <a:spLocks noGrp="1"/>
          </p:cNvSpPr>
          <p:nvPr>
            <p:ph type="body" sz="quarter" idx="22" hasCustomPrompt="1"/>
          </p:nvPr>
        </p:nvSpPr>
        <p:spPr>
          <a:xfrm>
            <a:off x="7007060" y="3691654"/>
            <a:ext cx="3976687" cy="574041"/>
          </a:xfrm>
        </p:spPr>
        <p:txBody>
          <a:bodyPr>
            <a:normAutofit/>
          </a:bodyPr>
          <a:lstStyle>
            <a:lvl1pPr>
              <a:defRPr sz="1100" b="0" i="0">
                <a:solidFill>
                  <a:schemeClr val="tx1"/>
                </a:solidFill>
                <a:latin typeface="Montserrat" pitchFamily="2" charset="77"/>
              </a:defRPr>
            </a:lvl1pPr>
          </a:lstStyle>
          <a:p>
            <a:pPr lvl="0"/>
            <a:r>
              <a:rPr lang="en-US"/>
              <a:t>Item 7</a:t>
            </a:r>
          </a:p>
        </p:txBody>
      </p:sp>
      <p:sp>
        <p:nvSpPr>
          <p:cNvPr id="38" name="Text Placeholder 4">
            <a:extLst>
              <a:ext uri="{FF2B5EF4-FFF2-40B4-BE49-F238E27FC236}">
                <a16:creationId xmlns:a16="http://schemas.microsoft.com/office/drawing/2014/main" id="{6A4AD45E-B570-434E-B0FC-E23D560A9D2A}"/>
              </a:ext>
            </a:extLst>
          </p:cNvPr>
          <p:cNvSpPr>
            <a:spLocks noGrp="1"/>
          </p:cNvSpPr>
          <p:nvPr>
            <p:ph type="body" sz="quarter" idx="23" hasCustomPrompt="1"/>
          </p:nvPr>
        </p:nvSpPr>
        <p:spPr>
          <a:xfrm>
            <a:off x="7013739" y="4497294"/>
            <a:ext cx="3976687" cy="574041"/>
          </a:xfrm>
        </p:spPr>
        <p:txBody>
          <a:bodyPr>
            <a:normAutofit/>
          </a:bodyPr>
          <a:lstStyle>
            <a:lvl1pPr>
              <a:defRPr sz="1100" b="0" i="0">
                <a:solidFill>
                  <a:schemeClr val="tx1"/>
                </a:solidFill>
                <a:latin typeface="Montserrat" pitchFamily="2" charset="77"/>
              </a:defRPr>
            </a:lvl1pPr>
          </a:lstStyle>
          <a:p>
            <a:pPr lvl="0"/>
            <a:r>
              <a:rPr lang="en-US"/>
              <a:t>Item 8</a:t>
            </a:r>
          </a:p>
        </p:txBody>
      </p:sp>
      <p:sp>
        <p:nvSpPr>
          <p:cNvPr id="12" name="Text Placeholder 11">
            <a:extLst>
              <a:ext uri="{FF2B5EF4-FFF2-40B4-BE49-F238E27FC236}">
                <a16:creationId xmlns:a16="http://schemas.microsoft.com/office/drawing/2014/main" id="{A1164326-FECA-5845-A5EF-816D8457677E}"/>
              </a:ext>
            </a:extLst>
          </p:cNvPr>
          <p:cNvSpPr>
            <a:spLocks noGrp="1"/>
          </p:cNvSpPr>
          <p:nvPr>
            <p:ph type="body" sz="quarter" idx="25" hasCustomPrompt="1"/>
          </p:nvPr>
        </p:nvSpPr>
        <p:spPr>
          <a:xfrm>
            <a:off x="1555976" y="914399"/>
            <a:ext cx="5791200" cy="647355"/>
          </a:xfrm>
        </p:spPr>
        <p:txBody>
          <a:bodyPr>
            <a:normAutofit/>
          </a:bodyPr>
          <a:lstStyle>
            <a:lvl1pPr>
              <a:defRPr sz="3600" b="0" i="0">
                <a:latin typeface="DM Serif Display" pitchFamily="2" charset="0"/>
              </a:defRPr>
            </a:lvl1pPr>
          </a:lstStyle>
          <a:p>
            <a:pPr lvl="0"/>
            <a:r>
              <a:rPr lang="en-US" sz="3600" b="0" i="0">
                <a:latin typeface="DM Serif Display" pitchFamily="2" charset="0"/>
              </a:rPr>
              <a:t>Agenda</a:t>
            </a:r>
            <a:endParaRPr lang="en-US"/>
          </a:p>
        </p:txBody>
      </p:sp>
      <p:sp>
        <p:nvSpPr>
          <p:cNvPr id="40" name="Text Placeholder 9">
            <a:extLst>
              <a:ext uri="{FF2B5EF4-FFF2-40B4-BE49-F238E27FC236}">
                <a16:creationId xmlns:a16="http://schemas.microsoft.com/office/drawing/2014/main" id="{C27F2C0C-067D-9247-8637-DC1C9B55D868}"/>
              </a:ext>
            </a:extLst>
          </p:cNvPr>
          <p:cNvSpPr>
            <a:spLocks noGrp="1"/>
          </p:cNvSpPr>
          <p:nvPr>
            <p:ph type="body" sz="quarter" idx="26" hasCustomPrompt="1"/>
          </p:nvPr>
        </p:nvSpPr>
        <p:spPr>
          <a:xfrm>
            <a:off x="1568110" y="2886014"/>
            <a:ext cx="533400" cy="574041"/>
          </a:xfrm>
        </p:spPr>
        <p:txBody>
          <a:bodyPr>
            <a:noAutofit/>
          </a:bodyPr>
          <a:lstStyle>
            <a:lvl1pPr algn="ctr">
              <a:lnSpc>
                <a:spcPct val="100000"/>
              </a:lnSpc>
              <a:defRPr sz="3600" b="0" i="0">
                <a:solidFill>
                  <a:schemeClr val="tx2"/>
                </a:solidFill>
                <a:latin typeface="DM Serif Display" pitchFamily="2" charset="0"/>
              </a:defRPr>
            </a:lvl1pPr>
          </a:lstStyle>
          <a:p>
            <a:pPr lvl="0"/>
            <a:r>
              <a:rPr lang="en-US"/>
              <a:t>2</a:t>
            </a:r>
          </a:p>
        </p:txBody>
      </p:sp>
      <p:sp>
        <p:nvSpPr>
          <p:cNvPr id="41" name="Text Placeholder 9">
            <a:extLst>
              <a:ext uri="{FF2B5EF4-FFF2-40B4-BE49-F238E27FC236}">
                <a16:creationId xmlns:a16="http://schemas.microsoft.com/office/drawing/2014/main" id="{89DD99A4-790A-0E49-8051-C5AEC5422B7B}"/>
              </a:ext>
            </a:extLst>
          </p:cNvPr>
          <p:cNvSpPr>
            <a:spLocks noGrp="1"/>
          </p:cNvSpPr>
          <p:nvPr>
            <p:ph type="body" sz="quarter" idx="27" hasCustomPrompt="1"/>
          </p:nvPr>
        </p:nvSpPr>
        <p:spPr>
          <a:xfrm>
            <a:off x="1568110" y="3691654"/>
            <a:ext cx="533400" cy="574041"/>
          </a:xfrm>
        </p:spPr>
        <p:txBody>
          <a:bodyPr>
            <a:noAutofit/>
          </a:bodyPr>
          <a:lstStyle>
            <a:lvl1pPr algn="ctr">
              <a:lnSpc>
                <a:spcPct val="100000"/>
              </a:lnSpc>
              <a:defRPr sz="3600" b="0" i="0">
                <a:solidFill>
                  <a:schemeClr val="tx2"/>
                </a:solidFill>
                <a:latin typeface="DM Serif Display" pitchFamily="2" charset="0"/>
              </a:defRPr>
            </a:lvl1pPr>
          </a:lstStyle>
          <a:p>
            <a:pPr lvl="0"/>
            <a:r>
              <a:rPr lang="en-US"/>
              <a:t>3</a:t>
            </a:r>
          </a:p>
        </p:txBody>
      </p:sp>
      <p:sp>
        <p:nvSpPr>
          <p:cNvPr id="42" name="Text Placeholder 9">
            <a:extLst>
              <a:ext uri="{FF2B5EF4-FFF2-40B4-BE49-F238E27FC236}">
                <a16:creationId xmlns:a16="http://schemas.microsoft.com/office/drawing/2014/main" id="{1F57751B-42B2-AC4F-B0D2-71C68EA830FB}"/>
              </a:ext>
            </a:extLst>
          </p:cNvPr>
          <p:cNvSpPr>
            <a:spLocks noGrp="1"/>
          </p:cNvSpPr>
          <p:nvPr>
            <p:ph type="body" sz="quarter" idx="28" hasCustomPrompt="1"/>
          </p:nvPr>
        </p:nvSpPr>
        <p:spPr>
          <a:xfrm>
            <a:off x="1568110" y="4497294"/>
            <a:ext cx="533400" cy="574041"/>
          </a:xfrm>
        </p:spPr>
        <p:txBody>
          <a:bodyPr>
            <a:noAutofit/>
          </a:bodyPr>
          <a:lstStyle>
            <a:lvl1pPr algn="ctr">
              <a:lnSpc>
                <a:spcPct val="100000"/>
              </a:lnSpc>
              <a:defRPr sz="3600" b="0" i="0">
                <a:solidFill>
                  <a:schemeClr val="tx2"/>
                </a:solidFill>
                <a:latin typeface="DM Serif Display" pitchFamily="2" charset="0"/>
              </a:defRPr>
            </a:lvl1pPr>
          </a:lstStyle>
          <a:p>
            <a:pPr lvl="0"/>
            <a:r>
              <a:rPr lang="en-US"/>
              <a:t>4</a:t>
            </a:r>
          </a:p>
        </p:txBody>
      </p:sp>
      <p:sp>
        <p:nvSpPr>
          <p:cNvPr id="43" name="Text Placeholder 9">
            <a:extLst>
              <a:ext uri="{FF2B5EF4-FFF2-40B4-BE49-F238E27FC236}">
                <a16:creationId xmlns:a16="http://schemas.microsoft.com/office/drawing/2014/main" id="{8606E506-455E-4F41-A41D-570978A4CC01}"/>
              </a:ext>
            </a:extLst>
          </p:cNvPr>
          <p:cNvSpPr>
            <a:spLocks noGrp="1"/>
          </p:cNvSpPr>
          <p:nvPr>
            <p:ph type="body" sz="quarter" idx="29" hasCustomPrompt="1"/>
          </p:nvPr>
        </p:nvSpPr>
        <p:spPr>
          <a:xfrm>
            <a:off x="6473660" y="2080373"/>
            <a:ext cx="533400" cy="574041"/>
          </a:xfrm>
        </p:spPr>
        <p:txBody>
          <a:bodyPr>
            <a:noAutofit/>
          </a:bodyPr>
          <a:lstStyle>
            <a:lvl1pPr algn="ctr">
              <a:lnSpc>
                <a:spcPct val="100000"/>
              </a:lnSpc>
              <a:defRPr sz="3600" b="0" i="0">
                <a:solidFill>
                  <a:schemeClr val="tx2"/>
                </a:solidFill>
                <a:latin typeface="DM Serif Display" pitchFamily="2" charset="0"/>
              </a:defRPr>
            </a:lvl1pPr>
          </a:lstStyle>
          <a:p>
            <a:pPr lvl="0"/>
            <a:r>
              <a:rPr lang="en-US"/>
              <a:t>5</a:t>
            </a:r>
          </a:p>
        </p:txBody>
      </p:sp>
      <p:sp>
        <p:nvSpPr>
          <p:cNvPr id="44" name="Text Placeholder 9">
            <a:extLst>
              <a:ext uri="{FF2B5EF4-FFF2-40B4-BE49-F238E27FC236}">
                <a16:creationId xmlns:a16="http://schemas.microsoft.com/office/drawing/2014/main" id="{4A3DA80B-09BB-2E45-B8F6-56C861197AAE}"/>
              </a:ext>
            </a:extLst>
          </p:cNvPr>
          <p:cNvSpPr>
            <a:spLocks noGrp="1"/>
          </p:cNvSpPr>
          <p:nvPr>
            <p:ph type="body" sz="quarter" idx="30" hasCustomPrompt="1"/>
          </p:nvPr>
        </p:nvSpPr>
        <p:spPr>
          <a:xfrm>
            <a:off x="6473044" y="2886014"/>
            <a:ext cx="533400" cy="574041"/>
          </a:xfrm>
        </p:spPr>
        <p:txBody>
          <a:bodyPr>
            <a:noAutofit/>
          </a:bodyPr>
          <a:lstStyle>
            <a:lvl1pPr algn="ctr">
              <a:lnSpc>
                <a:spcPct val="100000"/>
              </a:lnSpc>
              <a:defRPr sz="3600" b="0" i="0">
                <a:solidFill>
                  <a:schemeClr val="tx2"/>
                </a:solidFill>
                <a:latin typeface="DM Serif Display" pitchFamily="2" charset="0"/>
              </a:defRPr>
            </a:lvl1pPr>
          </a:lstStyle>
          <a:p>
            <a:pPr lvl="0"/>
            <a:r>
              <a:rPr lang="en-US"/>
              <a:t>6</a:t>
            </a:r>
          </a:p>
        </p:txBody>
      </p:sp>
      <p:sp>
        <p:nvSpPr>
          <p:cNvPr id="45" name="Text Placeholder 9">
            <a:extLst>
              <a:ext uri="{FF2B5EF4-FFF2-40B4-BE49-F238E27FC236}">
                <a16:creationId xmlns:a16="http://schemas.microsoft.com/office/drawing/2014/main" id="{B7F60D0B-EF0A-B642-A835-0A0E6E11646B}"/>
              </a:ext>
            </a:extLst>
          </p:cNvPr>
          <p:cNvSpPr>
            <a:spLocks noGrp="1"/>
          </p:cNvSpPr>
          <p:nvPr>
            <p:ph type="body" sz="quarter" idx="31" hasCustomPrompt="1"/>
          </p:nvPr>
        </p:nvSpPr>
        <p:spPr>
          <a:xfrm>
            <a:off x="6473044" y="3691654"/>
            <a:ext cx="533400" cy="574041"/>
          </a:xfrm>
        </p:spPr>
        <p:txBody>
          <a:bodyPr>
            <a:noAutofit/>
          </a:bodyPr>
          <a:lstStyle>
            <a:lvl1pPr algn="ctr">
              <a:lnSpc>
                <a:spcPct val="100000"/>
              </a:lnSpc>
              <a:defRPr sz="3600" b="0" i="0">
                <a:solidFill>
                  <a:schemeClr val="tx2"/>
                </a:solidFill>
                <a:latin typeface="DM Serif Display" pitchFamily="2" charset="0"/>
              </a:defRPr>
            </a:lvl1pPr>
          </a:lstStyle>
          <a:p>
            <a:pPr lvl="0"/>
            <a:r>
              <a:rPr lang="en-US"/>
              <a:t>7</a:t>
            </a:r>
          </a:p>
        </p:txBody>
      </p:sp>
      <p:sp>
        <p:nvSpPr>
          <p:cNvPr id="46" name="Text Placeholder 9">
            <a:extLst>
              <a:ext uri="{FF2B5EF4-FFF2-40B4-BE49-F238E27FC236}">
                <a16:creationId xmlns:a16="http://schemas.microsoft.com/office/drawing/2014/main" id="{F64E2325-F90F-2A41-AE20-46795C6A2830}"/>
              </a:ext>
            </a:extLst>
          </p:cNvPr>
          <p:cNvSpPr>
            <a:spLocks noGrp="1"/>
          </p:cNvSpPr>
          <p:nvPr>
            <p:ph type="body" sz="quarter" idx="32" hasCustomPrompt="1"/>
          </p:nvPr>
        </p:nvSpPr>
        <p:spPr>
          <a:xfrm>
            <a:off x="6473044" y="4497294"/>
            <a:ext cx="533400" cy="574041"/>
          </a:xfrm>
        </p:spPr>
        <p:txBody>
          <a:bodyPr>
            <a:noAutofit/>
          </a:bodyPr>
          <a:lstStyle>
            <a:lvl1pPr algn="ctr">
              <a:lnSpc>
                <a:spcPct val="100000"/>
              </a:lnSpc>
              <a:defRPr sz="3600" b="0" i="0">
                <a:solidFill>
                  <a:schemeClr val="tx2"/>
                </a:solidFill>
                <a:latin typeface="DM Serif Display" pitchFamily="2" charset="0"/>
              </a:defRPr>
            </a:lvl1pPr>
          </a:lstStyle>
          <a:p>
            <a:pPr lvl="0"/>
            <a:r>
              <a:rPr lang="en-US"/>
              <a:t>8</a:t>
            </a:r>
          </a:p>
        </p:txBody>
      </p:sp>
      <p:pic>
        <p:nvPicPr>
          <p:cNvPr id="29" name="Graphic 28">
            <a:extLst>
              <a:ext uri="{FF2B5EF4-FFF2-40B4-BE49-F238E27FC236}">
                <a16:creationId xmlns:a16="http://schemas.microsoft.com/office/drawing/2014/main" id="{DF603098-B509-4A65-8346-62EBB9ED64FE}"/>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5614" y="6070309"/>
            <a:ext cx="1106882" cy="437722"/>
          </a:xfrm>
          <a:prstGeom prst="rect">
            <a:avLst/>
          </a:prstGeom>
        </p:spPr>
      </p:pic>
    </p:spTree>
    <p:extLst>
      <p:ext uri="{BB962C8B-B14F-4D97-AF65-F5344CB8AC3E}">
        <p14:creationId xmlns:p14="http://schemas.microsoft.com/office/powerpoint/2010/main" val="17650184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pic>
        <p:nvPicPr>
          <p:cNvPr id="22" name="Picture 21" descr="A picture containing bird&#10;&#10;Description automatically generated">
            <a:extLst>
              <a:ext uri="{FF2B5EF4-FFF2-40B4-BE49-F238E27FC236}">
                <a16:creationId xmlns:a16="http://schemas.microsoft.com/office/drawing/2014/main" id="{1C527DF4-4220-6C4D-A077-5C9D78FAB9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 y="228600"/>
            <a:ext cx="11722100" cy="6400800"/>
          </a:xfrm>
          <a:prstGeom prst="rect">
            <a:avLst/>
          </a:prstGeom>
        </p:spPr>
      </p:pic>
      <p:sp>
        <p:nvSpPr>
          <p:cNvPr id="28" name="Text Placeholder 4">
            <a:extLst>
              <a:ext uri="{FF2B5EF4-FFF2-40B4-BE49-F238E27FC236}">
                <a16:creationId xmlns:a16="http://schemas.microsoft.com/office/drawing/2014/main" id="{49B2CE50-4192-B246-8629-4E9E596C54F7}"/>
              </a:ext>
            </a:extLst>
          </p:cNvPr>
          <p:cNvSpPr>
            <a:spLocks noGrp="1"/>
          </p:cNvSpPr>
          <p:nvPr>
            <p:ph type="body" sz="quarter" idx="11" hasCustomPrompt="1"/>
          </p:nvPr>
        </p:nvSpPr>
        <p:spPr>
          <a:xfrm>
            <a:off x="2099404" y="2080374"/>
            <a:ext cx="3976687" cy="574041"/>
          </a:xfrm>
        </p:spPr>
        <p:txBody>
          <a:bodyPr>
            <a:normAutofit/>
          </a:bodyPr>
          <a:lstStyle>
            <a:lvl1pPr>
              <a:defRPr sz="1100" b="0" i="0">
                <a:solidFill>
                  <a:schemeClr val="bg1"/>
                </a:solidFill>
                <a:latin typeface="Montserrat" pitchFamily="2" charset="77"/>
              </a:defRPr>
            </a:lvl1pPr>
          </a:lstStyle>
          <a:p>
            <a:pPr lvl="0"/>
            <a:r>
              <a:rPr lang="en-US"/>
              <a:t>Item 1</a:t>
            </a:r>
          </a:p>
        </p:txBody>
      </p:sp>
      <p:sp>
        <p:nvSpPr>
          <p:cNvPr id="29" name="Text Placeholder 4">
            <a:extLst>
              <a:ext uri="{FF2B5EF4-FFF2-40B4-BE49-F238E27FC236}">
                <a16:creationId xmlns:a16="http://schemas.microsoft.com/office/drawing/2014/main" id="{34D65EFA-12E1-6640-81A7-122B3A3984FB}"/>
              </a:ext>
            </a:extLst>
          </p:cNvPr>
          <p:cNvSpPr>
            <a:spLocks noGrp="1"/>
          </p:cNvSpPr>
          <p:nvPr>
            <p:ph type="body" sz="quarter" idx="12" hasCustomPrompt="1"/>
          </p:nvPr>
        </p:nvSpPr>
        <p:spPr>
          <a:xfrm>
            <a:off x="2096065" y="2886014"/>
            <a:ext cx="3976687" cy="574041"/>
          </a:xfrm>
        </p:spPr>
        <p:txBody>
          <a:bodyPr>
            <a:normAutofit/>
          </a:bodyPr>
          <a:lstStyle>
            <a:lvl1pPr>
              <a:defRPr sz="1100" b="0" i="0">
                <a:solidFill>
                  <a:schemeClr val="bg1"/>
                </a:solidFill>
                <a:latin typeface="Montserrat" pitchFamily="2" charset="77"/>
              </a:defRPr>
            </a:lvl1pPr>
          </a:lstStyle>
          <a:p>
            <a:pPr lvl="0"/>
            <a:r>
              <a:rPr lang="en-US"/>
              <a:t>Item 2</a:t>
            </a:r>
          </a:p>
        </p:txBody>
      </p:sp>
      <p:sp>
        <p:nvSpPr>
          <p:cNvPr id="34" name="Text Placeholder 4">
            <a:extLst>
              <a:ext uri="{FF2B5EF4-FFF2-40B4-BE49-F238E27FC236}">
                <a16:creationId xmlns:a16="http://schemas.microsoft.com/office/drawing/2014/main" id="{F1D1BB53-57B2-1A49-8E9C-3E3BD7752F9D}"/>
              </a:ext>
            </a:extLst>
          </p:cNvPr>
          <p:cNvSpPr>
            <a:spLocks noGrp="1"/>
          </p:cNvSpPr>
          <p:nvPr>
            <p:ph type="body" sz="quarter" idx="13" hasCustomPrompt="1"/>
          </p:nvPr>
        </p:nvSpPr>
        <p:spPr>
          <a:xfrm>
            <a:off x="2096064" y="3691654"/>
            <a:ext cx="3976687" cy="574041"/>
          </a:xfrm>
        </p:spPr>
        <p:txBody>
          <a:bodyPr>
            <a:normAutofit/>
          </a:bodyPr>
          <a:lstStyle>
            <a:lvl1pPr>
              <a:defRPr sz="1100" b="0" i="0">
                <a:solidFill>
                  <a:schemeClr val="bg1"/>
                </a:solidFill>
                <a:latin typeface="Montserrat" pitchFamily="2" charset="77"/>
              </a:defRPr>
            </a:lvl1pPr>
          </a:lstStyle>
          <a:p>
            <a:pPr lvl="0"/>
            <a:r>
              <a:rPr lang="en-US"/>
              <a:t>Item 3</a:t>
            </a:r>
          </a:p>
        </p:txBody>
      </p:sp>
      <p:sp>
        <p:nvSpPr>
          <p:cNvPr id="35" name="Text Placeholder 4">
            <a:extLst>
              <a:ext uri="{FF2B5EF4-FFF2-40B4-BE49-F238E27FC236}">
                <a16:creationId xmlns:a16="http://schemas.microsoft.com/office/drawing/2014/main" id="{7C8EAA91-6129-8847-8EC5-CF8A1692AA17}"/>
              </a:ext>
            </a:extLst>
          </p:cNvPr>
          <p:cNvSpPr>
            <a:spLocks noGrp="1"/>
          </p:cNvSpPr>
          <p:nvPr>
            <p:ph type="body" sz="quarter" idx="14" hasCustomPrompt="1"/>
          </p:nvPr>
        </p:nvSpPr>
        <p:spPr>
          <a:xfrm>
            <a:off x="2102743" y="4497294"/>
            <a:ext cx="3976687" cy="574041"/>
          </a:xfrm>
        </p:spPr>
        <p:txBody>
          <a:bodyPr>
            <a:normAutofit/>
          </a:bodyPr>
          <a:lstStyle>
            <a:lvl1pPr>
              <a:defRPr sz="1100" b="0" i="0">
                <a:solidFill>
                  <a:schemeClr val="bg1"/>
                </a:solidFill>
                <a:latin typeface="Montserrat" pitchFamily="2" charset="77"/>
              </a:defRPr>
            </a:lvl1pPr>
          </a:lstStyle>
          <a:p>
            <a:pPr lvl="0"/>
            <a:r>
              <a:rPr lang="en-US"/>
              <a:t>Item 4</a:t>
            </a:r>
          </a:p>
        </p:txBody>
      </p:sp>
      <p:sp>
        <p:nvSpPr>
          <p:cNvPr id="36" name="Holder 6">
            <a:extLst>
              <a:ext uri="{FF2B5EF4-FFF2-40B4-BE49-F238E27FC236}">
                <a16:creationId xmlns:a16="http://schemas.microsoft.com/office/drawing/2014/main" id="{7F68EE9D-A2AC-F54F-ACB3-7D5AA7105435}"/>
              </a:ext>
            </a:extLst>
          </p:cNvPr>
          <p:cNvSpPr>
            <a:spLocks noGrp="1"/>
          </p:cNvSpPr>
          <p:nvPr>
            <p:ph type="sldNum" sz="quarter" idx="7"/>
          </p:nvPr>
        </p:nvSpPr>
        <p:spPr>
          <a:xfrm>
            <a:off x="11582400" y="6516538"/>
            <a:ext cx="513080" cy="215444"/>
          </a:xfrm>
          <a:prstGeom prst="rect">
            <a:avLst/>
          </a:prstGeom>
        </p:spPr>
        <p:txBody>
          <a:bodyPr wrap="square" lIns="0" tIns="0" rIns="0" bIns="0">
            <a:spAutoFit/>
          </a:bodyPr>
          <a:lstStyle>
            <a:lvl1pPr algn="r">
              <a:defRPr sz="1400" b="0" i="0">
                <a:solidFill>
                  <a:schemeClr val="bg1"/>
                </a:solidFill>
                <a:latin typeface="DM Sans Medium" pitchFamily="2" charset="77"/>
                <a:cs typeface="DM Sans Medium" pitchFamily="2" charset="77"/>
              </a:defRPr>
            </a:lvl1pPr>
          </a:lstStyle>
          <a:p>
            <a:pPr marL="38100">
              <a:spcBef>
                <a:spcPts val="204"/>
              </a:spcBef>
            </a:pPr>
            <a:fld id="{81D60167-4931-47E6-BA6A-407CBD079E47}" type="slidenum">
              <a:rPr lang="en-US" spc="110" smtClean="0"/>
              <a:pPr marL="38100">
                <a:spcBef>
                  <a:spcPts val="204"/>
                </a:spcBef>
              </a:pPr>
              <a:t>‹#›</a:t>
            </a:fld>
            <a:endParaRPr lang="en-US" spc="110"/>
          </a:p>
        </p:txBody>
      </p:sp>
      <p:sp>
        <p:nvSpPr>
          <p:cNvPr id="38" name="Text Placeholder 4">
            <a:extLst>
              <a:ext uri="{FF2B5EF4-FFF2-40B4-BE49-F238E27FC236}">
                <a16:creationId xmlns:a16="http://schemas.microsoft.com/office/drawing/2014/main" id="{90308FD8-7A20-6743-A8CC-E78AC413898B}"/>
              </a:ext>
            </a:extLst>
          </p:cNvPr>
          <p:cNvSpPr>
            <a:spLocks noGrp="1"/>
          </p:cNvSpPr>
          <p:nvPr>
            <p:ph type="body" sz="quarter" idx="20" hasCustomPrompt="1"/>
          </p:nvPr>
        </p:nvSpPr>
        <p:spPr>
          <a:xfrm>
            <a:off x="7010400" y="2080374"/>
            <a:ext cx="3976687" cy="574041"/>
          </a:xfrm>
        </p:spPr>
        <p:txBody>
          <a:bodyPr>
            <a:normAutofit/>
          </a:bodyPr>
          <a:lstStyle>
            <a:lvl1pPr>
              <a:defRPr sz="1100" b="0" i="0">
                <a:solidFill>
                  <a:schemeClr val="bg1"/>
                </a:solidFill>
                <a:latin typeface="Montserrat" pitchFamily="2" charset="77"/>
              </a:defRPr>
            </a:lvl1pPr>
          </a:lstStyle>
          <a:p>
            <a:pPr lvl="0"/>
            <a:r>
              <a:rPr lang="en-US"/>
              <a:t>Item 5</a:t>
            </a:r>
          </a:p>
        </p:txBody>
      </p:sp>
      <p:sp>
        <p:nvSpPr>
          <p:cNvPr id="39" name="Text Placeholder 4">
            <a:extLst>
              <a:ext uri="{FF2B5EF4-FFF2-40B4-BE49-F238E27FC236}">
                <a16:creationId xmlns:a16="http://schemas.microsoft.com/office/drawing/2014/main" id="{613F7D93-6E76-B745-BE10-3B27DC7AD852}"/>
              </a:ext>
            </a:extLst>
          </p:cNvPr>
          <p:cNvSpPr>
            <a:spLocks noGrp="1"/>
          </p:cNvSpPr>
          <p:nvPr>
            <p:ph type="body" sz="quarter" idx="21" hasCustomPrompt="1"/>
          </p:nvPr>
        </p:nvSpPr>
        <p:spPr>
          <a:xfrm>
            <a:off x="7007061" y="2886014"/>
            <a:ext cx="3976687" cy="574041"/>
          </a:xfrm>
        </p:spPr>
        <p:txBody>
          <a:bodyPr>
            <a:normAutofit/>
          </a:bodyPr>
          <a:lstStyle>
            <a:lvl1pPr>
              <a:defRPr sz="1100" b="0" i="0">
                <a:solidFill>
                  <a:schemeClr val="bg1"/>
                </a:solidFill>
                <a:latin typeface="Montserrat" pitchFamily="2" charset="77"/>
              </a:defRPr>
            </a:lvl1pPr>
          </a:lstStyle>
          <a:p>
            <a:pPr lvl="0"/>
            <a:r>
              <a:rPr lang="en-US"/>
              <a:t>Item 6</a:t>
            </a:r>
          </a:p>
        </p:txBody>
      </p:sp>
      <p:sp>
        <p:nvSpPr>
          <p:cNvPr id="40" name="Text Placeholder 4">
            <a:extLst>
              <a:ext uri="{FF2B5EF4-FFF2-40B4-BE49-F238E27FC236}">
                <a16:creationId xmlns:a16="http://schemas.microsoft.com/office/drawing/2014/main" id="{FC510768-A0E9-1547-ADC8-A9B45EE90CED}"/>
              </a:ext>
            </a:extLst>
          </p:cNvPr>
          <p:cNvSpPr>
            <a:spLocks noGrp="1"/>
          </p:cNvSpPr>
          <p:nvPr>
            <p:ph type="body" sz="quarter" idx="22" hasCustomPrompt="1"/>
          </p:nvPr>
        </p:nvSpPr>
        <p:spPr>
          <a:xfrm>
            <a:off x="7007060" y="3691654"/>
            <a:ext cx="3976687" cy="574041"/>
          </a:xfrm>
        </p:spPr>
        <p:txBody>
          <a:bodyPr>
            <a:normAutofit/>
          </a:bodyPr>
          <a:lstStyle>
            <a:lvl1pPr>
              <a:defRPr sz="1100" b="0" i="0">
                <a:solidFill>
                  <a:schemeClr val="bg1"/>
                </a:solidFill>
                <a:latin typeface="Montserrat" pitchFamily="2" charset="77"/>
              </a:defRPr>
            </a:lvl1pPr>
          </a:lstStyle>
          <a:p>
            <a:pPr lvl="0"/>
            <a:r>
              <a:rPr lang="en-US"/>
              <a:t>Item 7</a:t>
            </a:r>
          </a:p>
        </p:txBody>
      </p:sp>
      <p:sp>
        <p:nvSpPr>
          <p:cNvPr id="41" name="Text Placeholder 4">
            <a:extLst>
              <a:ext uri="{FF2B5EF4-FFF2-40B4-BE49-F238E27FC236}">
                <a16:creationId xmlns:a16="http://schemas.microsoft.com/office/drawing/2014/main" id="{C9C5AE87-2777-854F-A501-4B3E210DF328}"/>
              </a:ext>
            </a:extLst>
          </p:cNvPr>
          <p:cNvSpPr>
            <a:spLocks noGrp="1"/>
          </p:cNvSpPr>
          <p:nvPr>
            <p:ph type="body" sz="quarter" idx="23" hasCustomPrompt="1"/>
          </p:nvPr>
        </p:nvSpPr>
        <p:spPr>
          <a:xfrm>
            <a:off x="7013739" y="4497294"/>
            <a:ext cx="3976687" cy="574041"/>
          </a:xfrm>
        </p:spPr>
        <p:txBody>
          <a:bodyPr>
            <a:normAutofit/>
          </a:bodyPr>
          <a:lstStyle>
            <a:lvl1pPr>
              <a:defRPr sz="1100" b="0" i="0">
                <a:solidFill>
                  <a:schemeClr val="bg1"/>
                </a:solidFill>
                <a:latin typeface="Montserrat" pitchFamily="2" charset="77"/>
              </a:defRPr>
            </a:lvl1pPr>
          </a:lstStyle>
          <a:p>
            <a:pPr lvl="0"/>
            <a:r>
              <a:rPr lang="en-US"/>
              <a:t>Item 8</a:t>
            </a:r>
          </a:p>
        </p:txBody>
      </p:sp>
      <p:sp>
        <p:nvSpPr>
          <p:cNvPr id="43" name="Text Placeholder 11">
            <a:extLst>
              <a:ext uri="{FF2B5EF4-FFF2-40B4-BE49-F238E27FC236}">
                <a16:creationId xmlns:a16="http://schemas.microsoft.com/office/drawing/2014/main" id="{A910A309-A5E0-2241-8262-BDABA2DAE080}"/>
              </a:ext>
            </a:extLst>
          </p:cNvPr>
          <p:cNvSpPr>
            <a:spLocks noGrp="1"/>
          </p:cNvSpPr>
          <p:nvPr>
            <p:ph type="body" sz="quarter" idx="25" hasCustomPrompt="1"/>
          </p:nvPr>
        </p:nvSpPr>
        <p:spPr>
          <a:xfrm>
            <a:off x="1555976" y="914399"/>
            <a:ext cx="5791200" cy="647355"/>
          </a:xfrm>
        </p:spPr>
        <p:txBody>
          <a:bodyPr>
            <a:normAutofit/>
          </a:bodyPr>
          <a:lstStyle>
            <a:lvl1pPr>
              <a:defRPr sz="3600" b="0" i="0">
                <a:solidFill>
                  <a:schemeClr val="bg1"/>
                </a:solidFill>
                <a:latin typeface="DM Serif Display" pitchFamily="2" charset="0"/>
              </a:defRPr>
            </a:lvl1pPr>
          </a:lstStyle>
          <a:p>
            <a:pPr lvl="0"/>
            <a:r>
              <a:rPr lang="en-US" sz="3600" b="0" i="0">
                <a:latin typeface="DM Serif Display" pitchFamily="2" charset="0"/>
              </a:rPr>
              <a:t>Agenda</a:t>
            </a:r>
            <a:endParaRPr lang="en-US"/>
          </a:p>
        </p:txBody>
      </p:sp>
      <p:sp>
        <p:nvSpPr>
          <p:cNvPr id="44" name="Holder 6">
            <a:extLst>
              <a:ext uri="{FF2B5EF4-FFF2-40B4-BE49-F238E27FC236}">
                <a16:creationId xmlns:a16="http://schemas.microsoft.com/office/drawing/2014/main" id="{4128A7F1-938C-DA4D-A2D1-03199C9948AC}"/>
              </a:ext>
            </a:extLst>
          </p:cNvPr>
          <p:cNvSpPr txBox="1">
            <a:spLocks/>
          </p:cNvSpPr>
          <p:nvPr userDrawn="1"/>
        </p:nvSpPr>
        <p:spPr>
          <a:xfrm>
            <a:off x="11582400" y="6516538"/>
            <a:ext cx="513080" cy="215444"/>
          </a:xfrm>
          <a:prstGeom prst="rect">
            <a:avLst/>
          </a:prstGeom>
        </p:spPr>
        <p:txBody>
          <a:bodyPr wrap="square" lIns="0" tIns="0" rIns="0" bIns="0">
            <a:spAutoFit/>
          </a:bodyPr>
          <a:lstStyle>
            <a:defPPr>
              <a:defRPr lang="en-US"/>
            </a:defPPr>
            <a:lvl1pPr marL="0" algn="r" defTabSz="914400" rtl="0" eaLnBrk="1" latinLnBrk="0" hangingPunct="1">
              <a:defRPr sz="1400" b="0" i="0" kern="1200">
                <a:solidFill>
                  <a:srgbClr val="397CBF"/>
                </a:solidFill>
                <a:latin typeface="DM Sans Medium" pitchFamily="2" charset="77"/>
                <a:ea typeface="+mn-ea"/>
                <a:cs typeface="DM Sans Medium"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204"/>
              </a:spcBef>
            </a:pPr>
            <a:fld id="{81D60167-4931-47E6-BA6A-407CBD079E47}" type="slidenum">
              <a:rPr lang="en-US" spc="110" smtClean="0">
                <a:solidFill>
                  <a:schemeClr val="bg1"/>
                </a:solidFill>
              </a:rPr>
              <a:pPr marL="38100">
                <a:spcBef>
                  <a:spcPts val="204"/>
                </a:spcBef>
              </a:pPr>
              <a:t>‹#›</a:t>
            </a:fld>
            <a:endParaRPr lang="en-US" spc="110">
              <a:solidFill>
                <a:schemeClr val="bg1"/>
              </a:solidFill>
            </a:endParaRPr>
          </a:p>
        </p:txBody>
      </p:sp>
      <p:sp>
        <p:nvSpPr>
          <p:cNvPr id="45" name="Text Placeholder 9">
            <a:extLst>
              <a:ext uri="{FF2B5EF4-FFF2-40B4-BE49-F238E27FC236}">
                <a16:creationId xmlns:a16="http://schemas.microsoft.com/office/drawing/2014/main" id="{022CAA9E-CFB7-0049-8AAA-804D1A012080}"/>
              </a:ext>
            </a:extLst>
          </p:cNvPr>
          <p:cNvSpPr>
            <a:spLocks noGrp="1"/>
          </p:cNvSpPr>
          <p:nvPr>
            <p:ph type="body" sz="quarter" idx="19" hasCustomPrompt="1"/>
          </p:nvPr>
        </p:nvSpPr>
        <p:spPr>
          <a:xfrm>
            <a:off x="1568726" y="2080373"/>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1</a:t>
            </a:r>
          </a:p>
        </p:txBody>
      </p:sp>
      <p:sp>
        <p:nvSpPr>
          <p:cNvPr id="46" name="Text Placeholder 9">
            <a:extLst>
              <a:ext uri="{FF2B5EF4-FFF2-40B4-BE49-F238E27FC236}">
                <a16:creationId xmlns:a16="http://schemas.microsoft.com/office/drawing/2014/main" id="{72C8E027-C013-7744-8732-649B5DC17474}"/>
              </a:ext>
            </a:extLst>
          </p:cNvPr>
          <p:cNvSpPr>
            <a:spLocks noGrp="1"/>
          </p:cNvSpPr>
          <p:nvPr>
            <p:ph type="body" sz="quarter" idx="26" hasCustomPrompt="1"/>
          </p:nvPr>
        </p:nvSpPr>
        <p:spPr>
          <a:xfrm>
            <a:off x="1568110" y="2886014"/>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2</a:t>
            </a:r>
          </a:p>
        </p:txBody>
      </p:sp>
      <p:sp>
        <p:nvSpPr>
          <p:cNvPr id="47" name="Text Placeholder 9">
            <a:extLst>
              <a:ext uri="{FF2B5EF4-FFF2-40B4-BE49-F238E27FC236}">
                <a16:creationId xmlns:a16="http://schemas.microsoft.com/office/drawing/2014/main" id="{CE875CEE-A36B-E142-9D36-30123CED148B}"/>
              </a:ext>
            </a:extLst>
          </p:cNvPr>
          <p:cNvSpPr>
            <a:spLocks noGrp="1"/>
          </p:cNvSpPr>
          <p:nvPr>
            <p:ph type="body" sz="quarter" idx="27" hasCustomPrompt="1"/>
          </p:nvPr>
        </p:nvSpPr>
        <p:spPr>
          <a:xfrm>
            <a:off x="1568110" y="3691654"/>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3</a:t>
            </a:r>
          </a:p>
        </p:txBody>
      </p:sp>
      <p:sp>
        <p:nvSpPr>
          <p:cNvPr id="48" name="Text Placeholder 9">
            <a:extLst>
              <a:ext uri="{FF2B5EF4-FFF2-40B4-BE49-F238E27FC236}">
                <a16:creationId xmlns:a16="http://schemas.microsoft.com/office/drawing/2014/main" id="{82A83E3C-29FA-C84D-868E-19B38B5C0502}"/>
              </a:ext>
            </a:extLst>
          </p:cNvPr>
          <p:cNvSpPr>
            <a:spLocks noGrp="1"/>
          </p:cNvSpPr>
          <p:nvPr>
            <p:ph type="body" sz="quarter" idx="28" hasCustomPrompt="1"/>
          </p:nvPr>
        </p:nvSpPr>
        <p:spPr>
          <a:xfrm>
            <a:off x="1568110" y="4497294"/>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4</a:t>
            </a:r>
          </a:p>
        </p:txBody>
      </p:sp>
      <p:sp>
        <p:nvSpPr>
          <p:cNvPr id="49" name="Text Placeholder 9">
            <a:extLst>
              <a:ext uri="{FF2B5EF4-FFF2-40B4-BE49-F238E27FC236}">
                <a16:creationId xmlns:a16="http://schemas.microsoft.com/office/drawing/2014/main" id="{97EF9AF6-A051-B944-92F9-12E3CE436584}"/>
              </a:ext>
            </a:extLst>
          </p:cNvPr>
          <p:cNvSpPr>
            <a:spLocks noGrp="1"/>
          </p:cNvSpPr>
          <p:nvPr>
            <p:ph type="body" sz="quarter" idx="29" hasCustomPrompt="1"/>
          </p:nvPr>
        </p:nvSpPr>
        <p:spPr>
          <a:xfrm>
            <a:off x="6473660" y="2080373"/>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5</a:t>
            </a:r>
          </a:p>
        </p:txBody>
      </p:sp>
      <p:sp>
        <p:nvSpPr>
          <p:cNvPr id="50" name="Text Placeholder 9">
            <a:extLst>
              <a:ext uri="{FF2B5EF4-FFF2-40B4-BE49-F238E27FC236}">
                <a16:creationId xmlns:a16="http://schemas.microsoft.com/office/drawing/2014/main" id="{909BACF2-13B0-9242-BEAA-CDECBAD04959}"/>
              </a:ext>
            </a:extLst>
          </p:cNvPr>
          <p:cNvSpPr>
            <a:spLocks noGrp="1"/>
          </p:cNvSpPr>
          <p:nvPr>
            <p:ph type="body" sz="quarter" idx="30" hasCustomPrompt="1"/>
          </p:nvPr>
        </p:nvSpPr>
        <p:spPr>
          <a:xfrm>
            <a:off x="6473044" y="2886014"/>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6</a:t>
            </a:r>
          </a:p>
        </p:txBody>
      </p:sp>
      <p:sp>
        <p:nvSpPr>
          <p:cNvPr id="51" name="Text Placeholder 9">
            <a:extLst>
              <a:ext uri="{FF2B5EF4-FFF2-40B4-BE49-F238E27FC236}">
                <a16:creationId xmlns:a16="http://schemas.microsoft.com/office/drawing/2014/main" id="{E80213A4-E9CB-2648-AD20-5FB00E4B0230}"/>
              </a:ext>
            </a:extLst>
          </p:cNvPr>
          <p:cNvSpPr>
            <a:spLocks noGrp="1"/>
          </p:cNvSpPr>
          <p:nvPr>
            <p:ph type="body" sz="quarter" idx="31" hasCustomPrompt="1"/>
          </p:nvPr>
        </p:nvSpPr>
        <p:spPr>
          <a:xfrm>
            <a:off x="6473044" y="3691654"/>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7</a:t>
            </a:r>
          </a:p>
        </p:txBody>
      </p:sp>
      <p:sp>
        <p:nvSpPr>
          <p:cNvPr id="52" name="Text Placeholder 9">
            <a:extLst>
              <a:ext uri="{FF2B5EF4-FFF2-40B4-BE49-F238E27FC236}">
                <a16:creationId xmlns:a16="http://schemas.microsoft.com/office/drawing/2014/main" id="{D9811C64-DB0F-C44A-8654-2B1DC365972E}"/>
              </a:ext>
            </a:extLst>
          </p:cNvPr>
          <p:cNvSpPr>
            <a:spLocks noGrp="1"/>
          </p:cNvSpPr>
          <p:nvPr>
            <p:ph type="body" sz="quarter" idx="32" hasCustomPrompt="1"/>
          </p:nvPr>
        </p:nvSpPr>
        <p:spPr>
          <a:xfrm>
            <a:off x="6473044" y="4497294"/>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8</a:t>
            </a:r>
          </a:p>
        </p:txBody>
      </p:sp>
      <p:pic>
        <p:nvPicPr>
          <p:cNvPr id="25" name="Picture 24" descr="A close up of a logo&#10;&#10;Description automatically generated">
            <a:extLst>
              <a:ext uri="{FF2B5EF4-FFF2-40B4-BE49-F238E27FC236}">
                <a16:creationId xmlns:a16="http://schemas.microsoft.com/office/drawing/2014/main" id="{139A1417-904B-6C4F-9DFF-0A6D8C5818E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6066872"/>
            <a:ext cx="1104900" cy="444500"/>
          </a:xfrm>
          <a:prstGeom prst="rect">
            <a:avLst/>
          </a:prstGeom>
        </p:spPr>
      </p:pic>
      <p:pic>
        <p:nvPicPr>
          <p:cNvPr id="24" name="Picture 23">
            <a:extLst>
              <a:ext uri="{FF2B5EF4-FFF2-40B4-BE49-F238E27FC236}">
                <a16:creationId xmlns:a16="http://schemas.microsoft.com/office/drawing/2014/main" id="{2AACA5C9-16BE-418C-951A-F85A26910DCA}"/>
              </a:ext>
            </a:extLst>
          </p:cNvPr>
          <p:cNvPicPr>
            <a:picLocks noChangeAspect="1"/>
          </p:cNvPicPr>
          <p:nvPr userDrawn="1"/>
        </p:nvPicPr>
        <p:blipFill>
          <a:blip r:embed="rId4"/>
          <a:stretch>
            <a:fillRect/>
          </a:stretch>
        </p:blipFill>
        <p:spPr>
          <a:xfrm>
            <a:off x="10050949" y="6036061"/>
            <a:ext cx="1293813" cy="444500"/>
          </a:xfrm>
          <a:prstGeom prst="rect">
            <a:avLst/>
          </a:prstGeom>
        </p:spPr>
      </p:pic>
    </p:spTree>
    <p:extLst>
      <p:ext uri="{BB962C8B-B14F-4D97-AF65-F5344CB8AC3E}">
        <p14:creationId xmlns:p14="http://schemas.microsoft.com/office/powerpoint/2010/main" val="15541925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Two Colum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1E1EC3-F0B7-2547-953D-54BD5D110E4C}"/>
              </a:ext>
            </a:extLst>
          </p:cNvPr>
          <p:cNvSpPr>
            <a:spLocks noGrp="1"/>
          </p:cNvSpPr>
          <p:nvPr>
            <p:ph type="body" sz="quarter" idx="19" hasCustomPrompt="1"/>
          </p:nvPr>
        </p:nvSpPr>
        <p:spPr>
          <a:xfrm>
            <a:off x="1524000" y="914400"/>
            <a:ext cx="9428787" cy="990600"/>
          </a:xfrm>
        </p:spPr>
        <p:txBody>
          <a:bodyPr>
            <a:noAutofit/>
          </a:bodyPr>
          <a:lstStyle>
            <a:lvl1pPr>
              <a:defRPr sz="2800" b="0" i="0">
                <a:solidFill>
                  <a:schemeClr val="tx2"/>
                </a:solidFill>
                <a:latin typeface="DM Serif Display" pitchFamily="2" charset="0"/>
              </a:defRPr>
            </a:lvl1pPr>
            <a:lvl2pPr>
              <a:defRPr b="0" i="0">
                <a:latin typeface="DM Serif Display" pitchFamily="2" charset="0"/>
              </a:defRPr>
            </a:lvl2pPr>
            <a:lvl3pPr>
              <a:defRPr b="0" i="0">
                <a:latin typeface="DM Serif Display" pitchFamily="2" charset="0"/>
              </a:defRPr>
            </a:lvl3pPr>
            <a:lvl4pPr>
              <a:defRPr b="0" i="0">
                <a:latin typeface="DM Serif Display" pitchFamily="2" charset="0"/>
              </a:defRPr>
            </a:lvl4pPr>
            <a:lvl5pPr>
              <a:defRPr b="0" i="0">
                <a:latin typeface="DM Serif Display" pitchFamily="2" charset="0"/>
              </a:defRPr>
            </a:lvl5pPr>
          </a:lstStyle>
          <a:p>
            <a:pPr lvl="0"/>
            <a:r>
              <a:rPr lang="en-US"/>
              <a:t>A two-line header could look like this and be a bit longer than some of your other headers</a:t>
            </a:r>
          </a:p>
        </p:txBody>
      </p:sp>
      <p:sp>
        <p:nvSpPr>
          <p:cNvPr id="17" name="Holder 6">
            <a:extLst>
              <a:ext uri="{FF2B5EF4-FFF2-40B4-BE49-F238E27FC236}">
                <a16:creationId xmlns:a16="http://schemas.microsoft.com/office/drawing/2014/main" id="{2F88216B-50E9-F74D-AE6E-E0A8B73FF873}"/>
              </a:ext>
            </a:extLst>
          </p:cNvPr>
          <p:cNvSpPr>
            <a:spLocks noGrp="1"/>
          </p:cNvSpPr>
          <p:nvPr>
            <p:ph type="sldNum" sz="quarter" idx="7"/>
          </p:nvPr>
        </p:nvSpPr>
        <p:spPr>
          <a:xfrm>
            <a:off x="11582400" y="6516538"/>
            <a:ext cx="513080" cy="215444"/>
          </a:xfrm>
          <a:prstGeom prst="rect">
            <a:avLst/>
          </a:prstGeom>
        </p:spPr>
        <p:txBody>
          <a:bodyPr wrap="square" lIns="0" tIns="0" rIns="0" bIns="0">
            <a:spAutoFit/>
          </a:bodyPr>
          <a:lstStyle>
            <a:lvl1pPr algn="r">
              <a:defRPr sz="1400" b="0" i="0">
                <a:solidFill>
                  <a:srgbClr val="397CBF"/>
                </a:solidFill>
                <a:latin typeface="DM Sans Medium" pitchFamily="2" charset="77"/>
                <a:cs typeface="DM Sans Medium" pitchFamily="2" charset="77"/>
              </a:defRPr>
            </a:lvl1pPr>
          </a:lstStyle>
          <a:p>
            <a:pPr marL="38100">
              <a:spcBef>
                <a:spcPts val="204"/>
              </a:spcBef>
            </a:pPr>
            <a:fld id="{81D60167-4931-47E6-BA6A-407CBD079E47}" type="slidenum">
              <a:rPr lang="en-US" spc="110" smtClean="0"/>
              <a:pPr marL="38100">
                <a:spcBef>
                  <a:spcPts val="204"/>
                </a:spcBef>
              </a:pPr>
              <a:t>‹#›</a:t>
            </a:fld>
            <a:endParaRPr lang="en-US" spc="110"/>
          </a:p>
        </p:txBody>
      </p:sp>
      <p:sp>
        <p:nvSpPr>
          <p:cNvPr id="18" name="Text Placeholder 4">
            <a:extLst>
              <a:ext uri="{FF2B5EF4-FFF2-40B4-BE49-F238E27FC236}">
                <a16:creationId xmlns:a16="http://schemas.microsoft.com/office/drawing/2014/main" id="{D96B45C8-9A64-424D-A225-9DFE56DE3D2B}"/>
              </a:ext>
            </a:extLst>
          </p:cNvPr>
          <p:cNvSpPr>
            <a:spLocks noGrp="1"/>
          </p:cNvSpPr>
          <p:nvPr>
            <p:ph type="body" sz="quarter" idx="11" hasCustomPrompt="1"/>
          </p:nvPr>
        </p:nvSpPr>
        <p:spPr>
          <a:xfrm>
            <a:off x="1524000" y="2133600"/>
            <a:ext cx="4551987" cy="3733800"/>
          </a:xfrm>
        </p:spPr>
        <p:txBody>
          <a:bodyPr>
            <a:normAutofit/>
          </a:bodyPr>
          <a:lstStyle>
            <a:lvl1pPr>
              <a:defRPr sz="1100" b="0" i="0">
                <a:solidFill>
                  <a:schemeClr val="tx1"/>
                </a:solidFill>
                <a:latin typeface="Montserrat" pitchFamily="2" charset="77"/>
              </a:defRPr>
            </a:lvl1pPr>
          </a:lstStyle>
          <a:p>
            <a:pPr lvl="0"/>
            <a:r>
              <a:rPr lang="en-US"/>
              <a:t>Text column 1</a:t>
            </a:r>
          </a:p>
        </p:txBody>
      </p:sp>
      <p:sp>
        <p:nvSpPr>
          <p:cNvPr id="19" name="Text Placeholder 4">
            <a:extLst>
              <a:ext uri="{FF2B5EF4-FFF2-40B4-BE49-F238E27FC236}">
                <a16:creationId xmlns:a16="http://schemas.microsoft.com/office/drawing/2014/main" id="{4FC6BA8B-DBD5-E84D-8191-CBBED08747A0}"/>
              </a:ext>
            </a:extLst>
          </p:cNvPr>
          <p:cNvSpPr>
            <a:spLocks noGrp="1"/>
          </p:cNvSpPr>
          <p:nvPr>
            <p:ph type="body" sz="quarter" idx="20" hasCustomPrompt="1"/>
          </p:nvPr>
        </p:nvSpPr>
        <p:spPr>
          <a:xfrm>
            <a:off x="6400800" y="2133600"/>
            <a:ext cx="4551987" cy="3733800"/>
          </a:xfrm>
        </p:spPr>
        <p:txBody>
          <a:bodyPr>
            <a:normAutofit/>
          </a:bodyPr>
          <a:lstStyle>
            <a:lvl1pPr>
              <a:defRPr sz="1100" b="0" i="0">
                <a:solidFill>
                  <a:schemeClr val="tx1"/>
                </a:solidFill>
                <a:latin typeface="Montserrat" pitchFamily="2" charset="77"/>
              </a:defRPr>
            </a:lvl1pPr>
          </a:lstStyle>
          <a:p>
            <a:pPr lvl="0"/>
            <a:r>
              <a:rPr lang="en-US"/>
              <a:t>Text column 1</a:t>
            </a:r>
          </a:p>
        </p:txBody>
      </p:sp>
      <p:pic>
        <p:nvPicPr>
          <p:cNvPr id="8" name="object 13">
            <a:extLst>
              <a:ext uri="{FF2B5EF4-FFF2-40B4-BE49-F238E27FC236}">
                <a16:creationId xmlns:a16="http://schemas.microsoft.com/office/drawing/2014/main" id="{E04ADB70-B9D4-8748-BA90-476E056EEA32}"/>
              </a:ext>
            </a:extLst>
          </p:cNvPr>
          <p:cNvPicPr/>
          <p:nvPr userDrawn="1"/>
        </p:nvPicPr>
        <p:blipFill>
          <a:blip r:embed="rId2" cstate="print"/>
          <a:stretch>
            <a:fillRect/>
          </a:stretch>
        </p:blipFill>
        <p:spPr>
          <a:xfrm>
            <a:off x="226047" y="228601"/>
            <a:ext cx="11739905" cy="6400800"/>
          </a:xfrm>
          <a:prstGeom prst="rect">
            <a:avLst/>
          </a:prstGeom>
        </p:spPr>
      </p:pic>
      <p:sp>
        <p:nvSpPr>
          <p:cNvPr id="9" name="Rectangle 8">
            <a:extLst>
              <a:ext uri="{FF2B5EF4-FFF2-40B4-BE49-F238E27FC236}">
                <a16:creationId xmlns:a16="http://schemas.microsoft.com/office/drawing/2014/main" id="{55EFE1C7-1941-C84B-9F49-4D7E0471EC32}"/>
              </a:ext>
            </a:extLst>
          </p:cNvPr>
          <p:cNvSpPr/>
          <p:nvPr userDrawn="1"/>
        </p:nvSpPr>
        <p:spPr>
          <a:xfrm>
            <a:off x="304800" y="5943600"/>
            <a:ext cx="1371600" cy="572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C7719ACA-6052-4DAE-9454-986775CB5A0C}"/>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5614" y="6070309"/>
            <a:ext cx="1106882" cy="43772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4E74AEA7-337D-4AF8-AB73-AFA9EA9633C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041424" y="6036062"/>
            <a:ext cx="1296183" cy="444499"/>
          </a:xfrm>
          <a:prstGeom prst="rect">
            <a:avLst/>
          </a:prstGeom>
        </p:spPr>
      </p:pic>
    </p:spTree>
    <p:extLst>
      <p:ext uri="{BB962C8B-B14F-4D97-AF65-F5344CB8AC3E}">
        <p14:creationId xmlns:p14="http://schemas.microsoft.com/office/powerpoint/2010/main" val="25733597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One Colum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1E1EC3-F0B7-2547-953D-54BD5D110E4C}"/>
              </a:ext>
            </a:extLst>
          </p:cNvPr>
          <p:cNvSpPr>
            <a:spLocks noGrp="1"/>
          </p:cNvSpPr>
          <p:nvPr>
            <p:ph type="body" sz="quarter" idx="19" hasCustomPrompt="1"/>
          </p:nvPr>
        </p:nvSpPr>
        <p:spPr>
          <a:xfrm>
            <a:off x="1524000" y="914400"/>
            <a:ext cx="9428787" cy="990600"/>
          </a:xfrm>
        </p:spPr>
        <p:txBody>
          <a:bodyPr>
            <a:noAutofit/>
          </a:bodyPr>
          <a:lstStyle>
            <a:lvl1pPr>
              <a:defRPr sz="2800" b="0" i="0">
                <a:solidFill>
                  <a:schemeClr val="tx2"/>
                </a:solidFill>
                <a:latin typeface="DM Serif Display" pitchFamily="2" charset="0"/>
              </a:defRPr>
            </a:lvl1pPr>
            <a:lvl2pPr>
              <a:defRPr b="0" i="0">
                <a:latin typeface="DM Serif Display" pitchFamily="2" charset="0"/>
              </a:defRPr>
            </a:lvl2pPr>
            <a:lvl3pPr>
              <a:defRPr b="0" i="0">
                <a:latin typeface="DM Serif Display" pitchFamily="2" charset="0"/>
              </a:defRPr>
            </a:lvl3pPr>
            <a:lvl4pPr>
              <a:defRPr b="0" i="0">
                <a:latin typeface="DM Serif Display" pitchFamily="2" charset="0"/>
              </a:defRPr>
            </a:lvl4pPr>
            <a:lvl5pPr>
              <a:defRPr b="0" i="0">
                <a:latin typeface="DM Serif Display" pitchFamily="2" charset="0"/>
              </a:defRPr>
            </a:lvl5pPr>
          </a:lstStyle>
          <a:p>
            <a:pPr lvl="0"/>
            <a:r>
              <a:rPr lang="en-US"/>
              <a:t>A two-line header could look like this and be a bit longer than some of your other headers</a:t>
            </a:r>
          </a:p>
        </p:txBody>
      </p:sp>
      <p:sp>
        <p:nvSpPr>
          <p:cNvPr id="17" name="Holder 6">
            <a:extLst>
              <a:ext uri="{FF2B5EF4-FFF2-40B4-BE49-F238E27FC236}">
                <a16:creationId xmlns:a16="http://schemas.microsoft.com/office/drawing/2014/main" id="{2F88216B-50E9-F74D-AE6E-E0A8B73FF873}"/>
              </a:ext>
            </a:extLst>
          </p:cNvPr>
          <p:cNvSpPr>
            <a:spLocks noGrp="1"/>
          </p:cNvSpPr>
          <p:nvPr>
            <p:ph type="sldNum" sz="quarter" idx="7"/>
          </p:nvPr>
        </p:nvSpPr>
        <p:spPr>
          <a:xfrm>
            <a:off x="11582400" y="6516538"/>
            <a:ext cx="513080" cy="215444"/>
          </a:xfrm>
          <a:prstGeom prst="rect">
            <a:avLst/>
          </a:prstGeom>
        </p:spPr>
        <p:txBody>
          <a:bodyPr wrap="square" lIns="0" tIns="0" rIns="0" bIns="0">
            <a:spAutoFit/>
          </a:bodyPr>
          <a:lstStyle>
            <a:lvl1pPr algn="r">
              <a:defRPr sz="1400" b="0" i="0">
                <a:solidFill>
                  <a:srgbClr val="397CBF"/>
                </a:solidFill>
                <a:latin typeface="DM Sans Medium" pitchFamily="2" charset="77"/>
                <a:cs typeface="DM Sans Medium" pitchFamily="2" charset="77"/>
              </a:defRPr>
            </a:lvl1pPr>
          </a:lstStyle>
          <a:p>
            <a:pPr marL="38100">
              <a:spcBef>
                <a:spcPts val="204"/>
              </a:spcBef>
            </a:pPr>
            <a:fld id="{81D60167-4931-47E6-BA6A-407CBD079E47}" type="slidenum">
              <a:rPr lang="en-US" spc="110" smtClean="0"/>
              <a:pPr marL="38100">
                <a:spcBef>
                  <a:spcPts val="204"/>
                </a:spcBef>
              </a:pPr>
              <a:t>‹#›</a:t>
            </a:fld>
            <a:endParaRPr lang="en-US" spc="110"/>
          </a:p>
        </p:txBody>
      </p:sp>
      <p:sp>
        <p:nvSpPr>
          <p:cNvPr id="18" name="Text Placeholder 4">
            <a:extLst>
              <a:ext uri="{FF2B5EF4-FFF2-40B4-BE49-F238E27FC236}">
                <a16:creationId xmlns:a16="http://schemas.microsoft.com/office/drawing/2014/main" id="{D96B45C8-9A64-424D-A225-9DFE56DE3D2B}"/>
              </a:ext>
            </a:extLst>
          </p:cNvPr>
          <p:cNvSpPr>
            <a:spLocks noGrp="1"/>
          </p:cNvSpPr>
          <p:nvPr>
            <p:ph type="body" sz="quarter" idx="11" hasCustomPrompt="1"/>
          </p:nvPr>
        </p:nvSpPr>
        <p:spPr>
          <a:xfrm>
            <a:off x="1524000" y="2133600"/>
            <a:ext cx="9428787" cy="3733800"/>
          </a:xfrm>
        </p:spPr>
        <p:txBody>
          <a:bodyPr>
            <a:normAutofit/>
          </a:bodyPr>
          <a:lstStyle>
            <a:lvl1pPr>
              <a:defRPr sz="1100" b="0" i="0">
                <a:solidFill>
                  <a:schemeClr val="tx1"/>
                </a:solidFill>
                <a:latin typeface="Montserrat" pitchFamily="2" charset="77"/>
              </a:defRPr>
            </a:lvl1pPr>
          </a:lstStyle>
          <a:p>
            <a:pPr lvl="0"/>
            <a:r>
              <a:rPr lang="en-US"/>
              <a:t>Text single column </a:t>
            </a:r>
          </a:p>
        </p:txBody>
      </p:sp>
      <p:pic>
        <p:nvPicPr>
          <p:cNvPr id="6" name="object 13">
            <a:extLst>
              <a:ext uri="{FF2B5EF4-FFF2-40B4-BE49-F238E27FC236}">
                <a16:creationId xmlns:a16="http://schemas.microsoft.com/office/drawing/2014/main" id="{60590643-76FE-4B4D-9755-478CB5B450E8}"/>
              </a:ext>
            </a:extLst>
          </p:cNvPr>
          <p:cNvPicPr/>
          <p:nvPr userDrawn="1"/>
        </p:nvPicPr>
        <p:blipFill>
          <a:blip r:embed="rId2" cstate="print"/>
          <a:stretch>
            <a:fillRect/>
          </a:stretch>
        </p:blipFill>
        <p:spPr>
          <a:xfrm>
            <a:off x="226047" y="228601"/>
            <a:ext cx="11739905" cy="6400800"/>
          </a:xfrm>
          <a:prstGeom prst="rect">
            <a:avLst/>
          </a:prstGeom>
        </p:spPr>
      </p:pic>
      <p:sp>
        <p:nvSpPr>
          <p:cNvPr id="7" name="Rectangle 6">
            <a:extLst>
              <a:ext uri="{FF2B5EF4-FFF2-40B4-BE49-F238E27FC236}">
                <a16:creationId xmlns:a16="http://schemas.microsoft.com/office/drawing/2014/main" id="{D879E9AD-499C-3C46-A609-35FAD58C0522}"/>
              </a:ext>
            </a:extLst>
          </p:cNvPr>
          <p:cNvSpPr/>
          <p:nvPr userDrawn="1"/>
        </p:nvSpPr>
        <p:spPr>
          <a:xfrm>
            <a:off x="304800" y="5943600"/>
            <a:ext cx="1371600" cy="572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2CEFDC76-49A3-425E-9C17-561B89D6C2B1}"/>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5614" y="6070309"/>
            <a:ext cx="1106882" cy="437722"/>
          </a:xfrm>
          <a:prstGeom prst="rect">
            <a:avLst/>
          </a:prstGeom>
        </p:spPr>
      </p:pic>
      <p:pic>
        <p:nvPicPr>
          <p:cNvPr id="9" name="Picture 8" descr="Logo&#10;&#10;Description automatically generated with medium confidence">
            <a:extLst>
              <a:ext uri="{FF2B5EF4-FFF2-40B4-BE49-F238E27FC236}">
                <a16:creationId xmlns:a16="http://schemas.microsoft.com/office/drawing/2014/main" id="{C16FB797-F337-4A3E-A2F3-9716FFAC569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041424" y="6036062"/>
            <a:ext cx="1296183" cy="444499"/>
          </a:xfrm>
          <a:prstGeom prst="rect">
            <a:avLst/>
          </a:prstGeom>
        </p:spPr>
      </p:pic>
    </p:spTree>
    <p:extLst>
      <p:ext uri="{BB962C8B-B14F-4D97-AF65-F5344CB8AC3E}">
        <p14:creationId xmlns:p14="http://schemas.microsoft.com/office/powerpoint/2010/main" val="2629331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w/ima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3887A3-B23D-470F-B023-117286D76A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696" y="234696"/>
            <a:ext cx="11722608" cy="6388608"/>
          </a:xfrm>
          <a:prstGeom prst="rect">
            <a:avLst/>
          </a:prstGeom>
        </p:spPr>
      </p:pic>
      <p:pic>
        <p:nvPicPr>
          <p:cNvPr id="12" name="Picture 11" descr="A picture containing bird&#10;&#10;Description automatically generated">
            <a:extLst>
              <a:ext uri="{FF2B5EF4-FFF2-40B4-BE49-F238E27FC236}">
                <a16:creationId xmlns:a16="http://schemas.microsoft.com/office/drawing/2014/main" id="{AE0A5900-7F6D-4940-87B1-E21B2FB2153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63796"/>
          <a:stretch/>
        </p:blipFill>
        <p:spPr>
          <a:xfrm>
            <a:off x="4473844" y="3811766"/>
            <a:ext cx="7488032" cy="2819399"/>
          </a:xfrm>
          <a:prstGeom prst="rect">
            <a:avLst/>
          </a:prstGeom>
        </p:spPr>
      </p:pic>
      <p:sp>
        <p:nvSpPr>
          <p:cNvPr id="22" name="Text Placeholder 21">
            <a:extLst>
              <a:ext uri="{FF2B5EF4-FFF2-40B4-BE49-F238E27FC236}">
                <a16:creationId xmlns:a16="http://schemas.microsoft.com/office/drawing/2014/main" id="{BE11F4ED-9288-6741-AFC6-ABA0AE40B511}"/>
              </a:ext>
            </a:extLst>
          </p:cNvPr>
          <p:cNvSpPr>
            <a:spLocks noGrp="1"/>
          </p:cNvSpPr>
          <p:nvPr>
            <p:ph type="body" sz="quarter" idx="10" hasCustomPrompt="1"/>
          </p:nvPr>
        </p:nvSpPr>
        <p:spPr>
          <a:xfrm>
            <a:off x="4953000" y="4495800"/>
            <a:ext cx="4876800" cy="381000"/>
          </a:xfrm>
        </p:spPr>
        <p:txBody>
          <a:bodyPr>
            <a:normAutofit/>
          </a:bodyPr>
          <a:lstStyle>
            <a:lvl1pPr>
              <a:defRPr sz="1600" b="0" i="0">
                <a:solidFill>
                  <a:schemeClr val="bg1"/>
                </a:solidFill>
                <a:latin typeface="Montserrat" pitchFamily="2" charset="77"/>
              </a:defRPr>
            </a:lvl1pPr>
          </a:lstStyle>
          <a:p>
            <a:pPr lvl="0"/>
            <a:r>
              <a:rPr lang="en-US"/>
              <a:t>Month xx, 2020</a:t>
            </a:r>
          </a:p>
        </p:txBody>
      </p:sp>
      <p:sp>
        <p:nvSpPr>
          <p:cNvPr id="17" name="Holder 2">
            <a:extLst>
              <a:ext uri="{FF2B5EF4-FFF2-40B4-BE49-F238E27FC236}">
                <a16:creationId xmlns:a16="http://schemas.microsoft.com/office/drawing/2014/main" id="{47297CCA-8861-944A-9E49-98EE2B926D0C}"/>
              </a:ext>
            </a:extLst>
          </p:cNvPr>
          <p:cNvSpPr>
            <a:spLocks noGrp="1"/>
          </p:cNvSpPr>
          <p:nvPr>
            <p:ph type="title" hasCustomPrompt="1"/>
          </p:nvPr>
        </p:nvSpPr>
        <p:spPr>
          <a:xfrm>
            <a:off x="4953000" y="4953000"/>
            <a:ext cx="6705600" cy="1447800"/>
          </a:xfrm>
          <a:prstGeom prst="rect">
            <a:avLst/>
          </a:prstGeom>
        </p:spPr>
        <p:txBody>
          <a:bodyPr lIns="0" tIns="0" rIns="0" bIns="0"/>
          <a:lstStyle>
            <a:lvl1pPr algn="l">
              <a:defRPr sz="3200" b="0" i="0">
                <a:solidFill>
                  <a:schemeClr val="bg1"/>
                </a:solidFill>
                <a:latin typeface="DM Serif Display" pitchFamily="2" charset="0"/>
                <a:cs typeface="DM Serif Display" pitchFamily="2" charset="0"/>
              </a:defRPr>
            </a:lvl1pPr>
          </a:lstStyle>
          <a:p>
            <a:r>
              <a:rPr lang="en-US"/>
              <a:t>This is a title slide and your title goes right here</a:t>
            </a:r>
            <a:endParaRPr/>
          </a:p>
        </p:txBody>
      </p:sp>
      <p:sp>
        <p:nvSpPr>
          <p:cNvPr id="4" name="Rectangle 3">
            <a:extLst>
              <a:ext uri="{FF2B5EF4-FFF2-40B4-BE49-F238E27FC236}">
                <a16:creationId xmlns:a16="http://schemas.microsoft.com/office/drawing/2014/main" id="{71C8747D-A82C-493B-9ABB-5EC5179259A8}"/>
              </a:ext>
            </a:extLst>
          </p:cNvPr>
          <p:cNvSpPr/>
          <p:nvPr userDrawn="1"/>
        </p:nvSpPr>
        <p:spPr>
          <a:xfrm>
            <a:off x="111095" y="119640"/>
            <a:ext cx="11963400" cy="660376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pic>
        <p:nvPicPr>
          <p:cNvPr id="16" name="Graphic 15">
            <a:extLst>
              <a:ext uri="{FF2B5EF4-FFF2-40B4-BE49-F238E27FC236}">
                <a16:creationId xmlns:a16="http://schemas.microsoft.com/office/drawing/2014/main" id="{FD2D8CDD-7160-4445-822E-105F5615B4FF}"/>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1177"/>
          <a:stretch/>
        </p:blipFill>
        <p:spPr>
          <a:xfrm>
            <a:off x="457200" y="381000"/>
            <a:ext cx="933022" cy="762000"/>
          </a:xfrm>
          <a:prstGeom prst="rect">
            <a:avLst/>
          </a:prstGeom>
          <a:effectLst/>
        </p:spPr>
      </p:pic>
    </p:spTree>
    <p:extLst>
      <p:ext uri="{BB962C8B-B14F-4D97-AF65-F5344CB8AC3E}">
        <p14:creationId xmlns:p14="http://schemas.microsoft.com/office/powerpoint/2010/main" val="22918253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ext One Column">
    <p:spTree>
      <p:nvGrpSpPr>
        <p:cNvPr id="1" name=""/>
        <p:cNvGrpSpPr/>
        <p:nvPr/>
      </p:nvGrpSpPr>
      <p:grpSpPr>
        <a:xfrm>
          <a:off x="0" y="0"/>
          <a:ext cx="0" cy="0"/>
          <a:chOff x="0" y="0"/>
          <a:chExt cx="0" cy="0"/>
        </a:xfrm>
      </p:grpSpPr>
      <p:pic>
        <p:nvPicPr>
          <p:cNvPr id="6" name="object 13">
            <a:extLst>
              <a:ext uri="{FF2B5EF4-FFF2-40B4-BE49-F238E27FC236}">
                <a16:creationId xmlns:a16="http://schemas.microsoft.com/office/drawing/2014/main" id="{60590643-76FE-4B4D-9755-478CB5B450E8}"/>
              </a:ext>
            </a:extLst>
          </p:cNvPr>
          <p:cNvPicPr/>
          <p:nvPr userDrawn="1"/>
        </p:nvPicPr>
        <p:blipFill>
          <a:blip r:embed="rId2" cstate="print"/>
          <a:stretch>
            <a:fillRect/>
          </a:stretch>
        </p:blipFill>
        <p:spPr>
          <a:xfrm>
            <a:off x="226047" y="228601"/>
            <a:ext cx="11739905" cy="6400800"/>
          </a:xfrm>
          <a:prstGeom prst="rect">
            <a:avLst/>
          </a:prstGeom>
        </p:spPr>
      </p:pic>
      <p:sp>
        <p:nvSpPr>
          <p:cNvPr id="8" name="SmartArt Placeholder 7">
            <a:extLst>
              <a:ext uri="{FF2B5EF4-FFF2-40B4-BE49-F238E27FC236}">
                <a16:creationId xmlns:a16="http://schemas.microsoft.com/office/drawing/2014/main" id="{D68FF43D-C957-4A87-A2CA-B2D1316943D5}"/>
              </a:ext>
            </a:extLst>
          </p:cNvPr>
          <p:cNvSpPr>
            <a:spLocks noGrp="1"/>
          </p:cNvSpPr>
          <p:nvPr>
            <p:ph type="dgm" sz="quarter" idx="20"/>
          </p:nvPr>
        </p:nvSpPr>
        <p:spPr>
          <a:xfrm>
            <a:off x="1524000" y="2133600"/>
            <a:ext cx="9428163" cy="3733800"/>
          </a:xfrm>
        </p:spPr>
        <p:txBody>
          <a:bodyPr/>
          <a:lstStyle/>
          <a:p>
            <a:endParaRPr lang="en-US"/>
          </a:p>
        </p:txBody>
      </p:sp>
      <p:sp>
        <p:nvSpPr>
          <p:cNvPr id="3" name="Text Placeholder 2">
            <a:extLst>
              <a:ext uri="{FF2B5EF4-FFF2-40B4-BE49-F238E27FC236}">
                <a16:creationId xmlns:a16="http://schemas.microsoft.com/office/drawing/2014/main" id="{AB1E1EC3-F0B7-2547-953D-54BD5D110E4C}"/>
              </a:ext>
            </a:extLst>
          </p:cNvPr>
          <p:cNvSpPr>
            <a:spLocks noGrp="1"/>
          </p:cNvSpPr>
          <p:nvPr>
            <p:ph type="body" sz="quarter" idx="19" hasCustomPrompt="1"/>
          </p:nvPr>
        </p:nvSpPr>
        <p:spPr>
          <a:xfrm>
            <a:off x="1524000" y="914400"/>
            <a:ext cx="9428787" cy="990600"/>
          </a:xfrm>
        </p:spPr>
        <p:txBody>
          <a:bodyPr>
            <a:noAutofit/>
          </a:bodyPr>
          <a:lstStyle>
            <a:lvl1pPr>
              <a:defRPr sz="2800" b="0" i="0">
                <a:solidFill>
                  <a:schemeClr val="tx2"/>
                </a:solidFill>
                <a:latin typeface="DM Serif Display" pitchFamily="2" charset="0"/>
              </a:defRPr>
            </a:lvl1pPr>
            <a:lvl2pPr>
              <a:defRPr b="0" i="0">
                <a:latin typeface="DM Serif Display" pitchFamily="2" charset="0"/>
              </a:defRPr>
            </a:lvl2pPr>
            <a:lvl3pPr>
              <a:defRPr b="0" i="0">
                <a:latin typeface="DM Serif Display" pitchFamily="2" charset="0"/>
              </a:defRPr>
            </a:lvl3pPr>
            <a:lvl4pPr>
              <a:defRPr b="0" i="0">
                <a:latin typeface="DM Serif Display" pitchFamily="2" charset="0"/>
              </a:defRPr>
            </a:lvl4pPr>
            <a:lvl5pPr>
              <a:defRPr b="0" i="0">
                <a:latin typeface="DM Serif Display" pitchFamily="2" charset="0"/>
              </a:defRPr>
            </a:lvl5pPr>
          </a:lstStyle>
          <a:p>
            <a:pPr lvl="0"/>
            <a:r>
              <a:rPr lang="en-US"/>
              <a:t>A two-line header could look like this and be a bit longer than some of your other headers</a:t>
            </a:r>
          </a:p>
        </p:txBody>
      </p:sp>
      <p:sp>
        <p:nvSpPr>
          <p:cNvPr id="17" name="Holder 6">
            <a:extLst>
              <a:ext uri="{FF2B5EF4-FFF2-40B4-BE49-F238E27FC236}">
                <a16:creationId xmlns:a16="http://schemas.microsoft.com/office/drawing/2014/main" id="{2F88216B-50E9-F74D-AE6E-E0A8B73FF873}"/>
              </a:ext>
            </a:extLst>
          </p:cNvPr>
          <p:cNvSpPr>
            <a:spLocks noGrp="1"/>
          </p:cNvSpPr>
          <p:nvPr>
            <p:ph type="sldNum" sz="quarter" idx="7"/>
          </p:nvPr>
        </p:nvSpPr>
        <p:spPr>
          <a:xfrm>
            <a:off x="11582400" y="6516538"/>
            <a:ext cx="513080" cy="215444"/>
          </a:xfrm>
          <a:prstGeom prst="rect">
            <a:avLst/>
          </a:prstGeom>
        </p:spPr>
        <p:txBody>
          <a:bodyPr wrap="square" lIns="0" tIns="0" rIns="0" bIns="0">
            <a:spAutoFit/>
          </a:bodyPr>
          <a:lstStyle>
            <a:lvl1pPr algn="r">
              <a:defRPr sz="1400" b="0" i="0">
                <a:solidFill>
                  <a:srgbClr val="397CBF"/>
                </a:solidFill>
                <a:latin typeface="DM Sans Medium" pitchFamily="2" charset="77"/>
                <a:cs typeface="DM Sans Medium" pitchFamily="2" charset="77"/>
              </a:defRPr>
            </a:lvl1pPr>
          </a:lstStyle>
          <a:p>
            <a:pPr marL="38100">
              <a:spcBef>
                <a:spcPts val="204"/>
              </a:spcBef>
            </a:pPr>
            <a:fld id="{81D60167-4931-47E6-BA6A-407CBD079E47}" type="slidenum">
              <a:rPr lang="en-US" spc="110" smtClean="0"/>
              <a:pPr marL="38100">
                <a:spcBef>
                  <a:spcPts val="204"/>
                </a:spcBef>
              </a:pPr>
              <a:t>‹#›</a:t>
            </a:fld>
            <a:endParaRPr lang="en-US" spc="110"/>
          </a:p>
        </p:txBody>
      </p:sp>
      <p:sp>
        <p:nvSpPr>
          <p:cNvPr id="7" name="Rectangle 6">
            <a:extLst>
              <a:ext uri="{FF2B5EF4-FFF2-40B4-BE49-F238E27FC236}">
                <a16:creationId xmlns:a16="http://schemas.microsoft.com/office/drawing/2014/main" id="{D879E9AD-499C-3C46-A609-35FAD58C0522}"/>
              </a:ext>
            </a:extLst>
          </p:cNvPr>
          <p:cNvSpPr/>
          <p:nvPr userDrawn="1"/>
        </p:nvSpPr>
        <p:spPr>
          <a:xfrm>
            <a:off x="304800" y="5943600"/>
            <a:ext cx="1371600" cy="572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2CEFDC76-49A3-425E-9C17-561B89D6C2B1}"/>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5614" y="6070309"/>
            <a:ext cx="1106882" cy="437722"/>
          </a:xfrm>
          <a:prstGeom prst="rect">
            <a:avLst/>
          </a:prstGeom>
        </p:spPr>
      </p:pic>
      <p:pic>
        <p:nvPicPr>
          <p:cNvPr id="9" name="Picture 8" descr="Logo&#10;&#10;Description automatically generated with medium confidence">
            <a:extLst>
              <a:ext uri="{FF2B5EF4-FFF2-40B4-BE49-F238E27FC236}">
                <a16:creationId xmlns:a16="http://schemas.microsoft.com/office/drawing/2014/main" id="{FEA1DB20-A028-4F64-A983-9E725AF66E6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041424" y="6036062"/>
            <a:ext cx="1296183" cy="444499"/>
          </a:xfrm>
          <a:prstGeom prst="rect">
            <a:avLst/>
          </a:prstGeom>
        </p:spPr>
      </p:pic>
    </p:spTree>
    <p:extLst>
      <p:ext uri="{BB962C8B-B14F-4D97-AF65-F5344CB8AC3E}">
        <p14:creationId xmlns:p14="http://schemas.microsoft.com/office/powerpoint/2010/main" val="5352254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amp; Image 1">
    <p:spTree>
      <p:nvGrpSpPr>
        <p:cNvPr id="1" name=""/>
        <p:cNvGrpSpPr/>
        <p:nvPr/>
      </p:nvGrpSpPr>
      <p:grpSpPr>
        <a:xfrm>
          <a:off x="0" y="0"/>
          <a:ext cx="0" cy="0"/>
          <a:chOff x="0" y="0"/>
          <a:chExt cx="0" cy="0"/>
        </a:xfrm>
      </p:grpSpPr>
      <p:pic>
        <p:nvPicPr>
          <p:cNvPr id="3" name="Picture 2" descr="A picture containing bird&#10;&#10;Description automatically generated">
            <a:extLst>
              <a:ext uri="{FF2B5EF4-FFF2-40B4-BE49-F238E27FC236}">
                <a16:creationId xmlns:a16="http://schemas.microsoft.com/office/drawing/2014/main" id="{79CF3425-B838-C344-8FCA-1544C1DBAD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0025" y="1281791"/>
            <a:ext cx="4127500" cy="4292600"/>
          </a:xfrm>
          <a:prstGeom prst="rect">
            <a:avLst/>
          </a:prstGeom>
        </p:spPr>
      </p:pic>
      <p:sp>
        <p:nvSpPr>
          <p:cNvPr id="16" name="Holder 6">
            <a:extLst>
              <a:ext uri="{FF2B5EF4-FFF2-40B4-BE49-F238E27FC236}">
                <a16:creationId xmlns:a16="http://schemas.microsoft.com/office/drawing/2014/main" id="{D4928DFC-EC0C-5547-8433-B039D6EA062E}"/>
              </a:ext>
            </a:extLst>
          </p:cNvPr>
          <p:cNvSpPr>
            <a:spLocks noGrp="1"/>
          </p:cNvSpPr>
          <p:nvPr>
            <p:ph type="sldNum" sz="quarter" idx="7"/>
          </p:nvPr>
        </p:nvSpPr>
        <p:spPr>
          <a:xfrm>
            <a:off x="11582400" y="6516538"/>
            <a:ext cx="513080" cy="215444"/>
          </a:xfrm>
          <a:prstGeom prst="rect">
            <a:avLst/>
          </a:prstGeom>
        </p:spPr>
        <p:txBody>
          <a:bodyPr wrap="square" lIns="0" tIns="0" rIns="0" bIns="0">
            <a:spAutoFit/>
          </a:bodyPr>
          <a:lstStyle>
            <a:lvl1pPr algn="r">
              <a:defRPr sz="1400" b="0" i="0">
                <a:solidFill>
                  <a:srgbClr val="397CBF"/>
                </a:solidFill>
                <a:latin typeface="DM Sans Medium" pitchFamily="2" charset="77"/>
                <a:cs typeface="DM Sans Medium" pitchFamily="2" charset="77"/>
              </a:defRPr>
            </a:lvl1pPr>
          </a:lstStyle>
          <a:p>
            <a:pPr marL="38100">
              <a:spcBef>
                <a:spcPts val="204"/>
              </a:spcBef>
            </a:pPr>
            <a:fld id="{81D60167-4931-47E6-BA6A-407CBD079E47}" type="slidenum">
              <a:rPr lang="en-US" spc="110" smtClean="0"/>
              <a:pPr marL="38100">
                <a:spcBef>
                  <a:spcPts val="204"/>
                </a:spcBef>
              </a:pPr>
              <a:t>‹#›</a:t>
            </a:fld>
            <a:endParaRPr lang="en-US" spc="110"/>
          </a:p>
        </p:txBody>
      </p:sp>
      <p:sp>
        <p:nvSpPr>
          <p:cNvPr id="21" name="Text Placeholder 19">
            <a:extLst>
              <a:ext uri="{FF2B5EF4-FFF2-40B4-BE49-F238E27FC236}">
                <a16:creationId xmlns:a16="http://schemas.microsoft.com/office/drawing/2014/main" id="{CBC54F49-E306-5D4C-B026-B5226E7DFE24}"/>
              </a:ext>
            </a:extLst>
          </p:cNvPr>
          <p:cNvSpPr>
            <a:spLocks noGrp="1"/>
          </p:cNvSpPr>
          <p:nvPr>
            <p:ph type="body" sz="quarter" idx="10" hasCustomPrompt="1"/>
          </p:nvPr>
        </p:nvSpPr>
        <p:spPr>
          <a:xfrm>
            <a:off x="1981200" y="2057400"/>
            <a:ext cx="3048000" cy="2965367"/>
          </a:xfrm>
        </p:spPr>
        <p:txBody>
          <a:bodyPr anchor="ctr">
            <a:noAutofit/>
          </a:bodyPr>
          <a:lstStyle>
            <a:lvl1pPr algn="ctr">
              <a:defRPr sz="2400">
                <a:latin typeface="DM Serif Display" pitchFamily="2" charset="0"/>
              </a:defRPr>
            </a:lvl1pPr>
          </a:lstStyle>
          <a:p>
            <a:pPr lvl="0"/>
            <a:r>
              <a:rPr lang="en-US" sz="2400" spc="-180">
                <a:solidFill>
                  <a:schemeClr val="bg1"/>
                </a:solidFill>
              </a:rPr>
              <a:t>“ </a:t>
            </a:r>
            <a:r>
              <a:rPr lang="en-US" sz="2400" spc="-50">
                <a:solidFill>
                  <a:schemeClr val="bg1"/>
                </a:solidFill>
              </a:rPr>
              <a:t>Quote </a:t>
            </a:r>
            <a:r>
              <a:rPr lang="en-US" sz="2400" spc="10">
                <a:solidFill>
                  <a:schemeClr val="bg1"/>
                </a:solidFill>
              </a:rPr>
              <a:t>style look  </a:t>
            </a:r>
            <a:r>
              <a:rPr lang="en-US" sz="2400" spc="-15">
                <a:solidFill>
                  <a:schemeClr val="bg1"/>
                </a:solidFill>
              </a:rPr>
              <a:t>Lorem </a:t>
            </a:r>
            <a:r>
              <a:rPr lang="en-US" sz="2400" spc="-40">
                <a:solidFill>
                  <a:schemeClr val="bg1"/>
                </a:solidFill>
              </a:rPr>
              <a:t>ipsum </a:t>
            </a:r>
            <a:r>
              <a:rPr lang="en-US" sz="2400" spc="-5">
                <a:solidFill>
                  <a:schemeClr val="bg1"/>
                </a:solidFill>
              </a:rPr>
              <a:t>dolor</a:t>
            </a:r>
            <a:r>
              <a:rPr lang="en-US" sz="2400" spc="-245">
                <a:solidFill>
                  <a:schemeClr val="bg1"/>
                </a:solidFill>
              </a:rPr>
              <a:t> </a:t>
            </a:r>
            <a:r>
              <a:rPr lang="en-US" sz="2400" spc="25">
                <a:solidFill>
                  <a:schemeClr val="bg1"/>
                </a:solidFill>
              </a:rPr>
              <a:t>sit </a:t>
            </a:r>
            <a:r>
              <a:rPr lang="en-US" sz="2400" spc="55" err="1">
                <a:solidFill>
                  <a:schemeClr val="bg1"/>
                </a:solidFill>
              </a:rPr>
              <a:t>amet</a:t>
            </a:r>
            <a:r>
              <a:rPr lang="en-US" sz="2400" spc="55">
                <a:solidFill>
                  <a:schemeClr val="bg1"/>
                </a:solidFill>
              </a:rPr>
              <a:t>, </a:t>
            </a:r>
            <a:r>
              <a:rPr lang="en-US" sz="2400" spc="-15" err="1">
                <a:solidFill>
                  <a:schemeClr val="bg1"/>
                </a:solidFill>
              </a:rPr>
              <a:t>adipiscing</a:t>
            </a:r>
            <a:r>
              <a:rPr lang="en-US" sz="2400" spc="-15">
                <a:solidFill>
                  <a:schemeClr val="bg1"/>
                </a:solidFill>
              </a:rPr>
              <a:t> </a:t>
            </a:r>
            <a:r>
              <a:rPr lang="en-US" sz="2400" spc="35" err="1">
                <a:solidFill>
                  <a:schemeClr val="bg1"/>
                </a:solidFill>
              </a:rPr>
              <a:t>elit</a:t>
            </a:r>
            <a:r>
              <a:rPr lang="en-US" sz="2400" spc="35">
                <a:solidFill>
                  <a:schemeClr val="bg1"/>
                </a:solidFill>
              </a:rPr>
              <a:t>, </a:t>
            </a:r>
            <a:r>
              <a:rPr lang="en-US" sz="2400" spc="-30">
                <a:solidFill>
                  <a:schemeClr val="bg1"/>
                </a:solidFill>
              </a:rPr>
              <a:t>diam </a:t>
            </a:r>
            <a:r>
              <a:rPr lang="en-US" sz="2400" spc="-45" err="1">
                <a:solidFill>
                  <a:schemeClr val="bg1"/>
                </a:solidFill>
              </a:rPr>
              <a:t>nonummy</a:t>
            </a:r>
            <a:r>
              <a:rPr lang="en-US" sz="2400" spc="-45">
                <a:solidFill>
                  <a:schemeClr val="bg1"/>
                </a:solidFill>
              </a:rPr>
              <a:t> </a:t>
            </a:r>
            <a:r>
              <a:rPr lang="en-US" sz="2400" err="1">
                <a:solidFill>
                  <a:schemeClr val="bg1"/>
                </a:solidFill>
              </a:rPr>
              <a:t>nibh</a:t>
            </a:r>
            <a:r>
              <a:rPr lang="en-US" sz="2400">
                <a:solidFill>
                  <a:schemeClr val="bg1"/>
                </a:solidFill>
              </a:rPr>
              <a:t> </a:t>
            </a:r>
            <a:r>
              <a:rPr lang="en-US" sz="2400" spc="-20" err="1">
                <a:solidFill>
                  <a:schemeClr val="bg1"/>
                </a:solidFill>
              </a:rPr>
              <a:t>euismod</a:t>
            </a:r>
            <a:r>
              <a:rPr lang="en-US" sz="2400" spc="-95">
                <a:solidFill>
                  <a:schemeClr val="bg1"/>
                </a:solidFill>
              </a:rPr>
              <a:t> </a:t>
            </a:r>
            <a:r>
              <a:rPr lang="en-US" sz="2400" spc="-15" err="1">
                <a:solidFill>
                  <a:schemeClr val="bg1"/>
                </a:solidFill>
              </a:rPr>
              <a:t>tincidunt</a:t>
            </a:r>
            <a:r>
              <a:rPr lang="en-US" sz="2400" spc="-15">
                <a:solidFill>
                  <a:schemeClr val="bg1"/>
                </a:solidFill>
              </a:rPr>
              <a:t>”</a:t>
            </a:r>
            <a:endParaRPr lang="en-US"/>
          </a:p>
        </p:txBody>
      </p:sp>
      <p:sp>
        <p:nvSpPr>
          <p:cNvPr id="18" name="Rectangle 17">
            <a:extLst>
              <a:ext uri="{FF2B5EF4-FFF2-40B4-BE49-F238E27FC236}">
                <a16:creationId xmlns:a16="http://schemas.microsoft.com/office/drawing/2014/main" id="{8ECD7D99-99E4-4F8C-9A7A-6AC50A36A222}"/>
              </a:ext>
            </a:extLst>
          </p:cNvPr>
          <p:cNvSpPr/>
          <p:nvPr userDrawn="1"/>
        </p:nvSpPr>
        <p:spPr>
          <a:xfrm>
            <a:off x="457200" y="5867400"/>
            <a:ext cx="12954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extLst>
              <a:ext uri="{FF2B5EF4-FFF2-40B4-BE49-F238E27FC236}">
                <a16:creationId xmlns:a16="http://schemas.microsoft.com/office/drawing/2014/main" id="{695BCBD4-FBB5-460F-AA66-4DCD25EDD5C0}"/>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5614" y="6070309"/>
            <a:ext cx="1106882" cy="437722"/>
          </a:xfrm>
          <a:prstGeom prst="rect">
            <a:avLst/>
          </a:prstGeom>
        </p:spPr>
      </p:pic>
      <p:pic>
        <p:nvPicPr>
          <p:cNvPr id="8" name="Picture 7" descr="Logo&#10;&#10;Description automatically generated with medium confidence">
            <a:extLst>
              <a:ext uri="{FF2B5EF4-FFF2-40B4-BE49-F238E27FC236}">
                <a16:creationId xmlns:a16="http://schemas.microsoft.com/office/drawing/2014/main" id="{8207ED23-E873-474F-9DC3-3B3364E742F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041424" y="6113086"/>
            <a:ext cx="1296183" cy="444499"/>
          </a:xfrm>
          <a:prstGeom prst="rect">
            <a:avLst/>
          </a:pr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amp; Image 2">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84A8401E-831B-F444-9986-1C398E4BBA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7479" y="1281791"/>
            <a:ext cx="4127500" cy="4292600"/>
          </a:xfrm>
          <a:prstGeom prst="rect">
            <a:avLst/>
          </a:prstGeom>
        </p:spPr>
      </p:pic>
      <p:sp>
        <p:nvSpPr>
          <p:cNvPr id="16" name="Holder 6">
            <a:extLst>
              <a:ext uri="{FF2B5EF4-FFF2-40B4-BE49-F238E27FC236}">
                <a16:creationId xmlns:a16="http://schemas.microsoft.com/office/drawing/2014/main" id="{D4928DFC-EC0C-5547-8433-B039D6EA062E}"/>
              </a:ext>
            </a:extLst>
          </p:cNvPr>
          <p:cNvSpPr>
            <a:spLocks noGrp="1"/>
          </p:cNvSpPr>
          <p:nvPr>
            <p:ph type="sldNum" sz="quarter" idx="7"/>
          </p:nvPr>
        </p:nvSpPr>
        <p:spPr>
          <a:xfrm>
            <a:off x="11582400" y="6516538"/>
            <a:ext cx="513080" cy="215444"/>
          </a:xfrm>
          <a:prstGeom prst="rect">
            <a:avLst/>
          </a:prstGeom>
        </p:spPr>
        <p:txBody>
          <a:bodyPr wrap="square" lIns="0" tIns="0" rIns="0" bIns="0">
            <a:spAutoFit/>
          </a:bodyPr>
          <a:lstStyle>
            <a:lvl1pPr algn="r">
              <a:defRPr sz="1400" b="0" i="0">
                <a:solidFill>
                  <a:srgbClr val="397CBF"/>
                </a:solidFill>
                <a:latin typeface="DM Sans Medium" pitchFamily="2" charset="77"/>
                <a:cs typeface="DM Sans Medium" pitchFamily="2" charset="77"/>
              </a:defRPr>
            </a:lvl1pPr>
          </a:lstStyle>
          <a:p>
            <a:pPr marL="38100">
              <a:spcBef>
                <a:spcPts val="204"/>
              </a:spcBef>
            </a:pPr>
            <a:fld id="{81D60167-4931-47E6-BA6A-407CBD079E47}" type="slidenum">
              <a:rPr lang="en-US" spc="110" smtClean="0"/>
              <a:pPr marL="38100">
                <a:spcBef>
                  <a:spcPts val="204"/>
                </a:spcBef>
              </a:pPr>
              <a:t>‹#›</a:t>
            </a:fld>
            <a:endParaRPr lang="en-US" spc="110"/>
          </a:p>
        </p:txBody>
      </p:sp>
      <p:sp>
        <p:nvSpPr>
          <p:cNvPr id="19" name="Text Placeholder 19">
            <a:extLst>
              <a:ext uri="{FF2B5EF4-FFF2-40B4-BE49-F238E27FC236}">
                <a16:creationId xmlns:a16="http://schemas.microsoft.com/office/drawing/2014/main" id="{B56438C8-7421-0C4F-84DD-54551548BE03}"/>
              </a:ext>
            </a:extLst>
          </p:cNvPr>
          <p:cNvSpPr>
            <a:spLocks noGrp="1"/>
          </p:cNvSpPr>
          <p:nvPr>
            <p:ph type="body" sz="quarter" idx="10" hasCustomPrompt="1"/>
          </p:nvPr>
        </p:nvSpPr>
        <p:spPr>
          <a:xfrm>
            <a:off x="1981200" y="2057400"/>
            <a:ext cx="3048000" cy="2965367"/>
          </a:xfrm>
        </p:spPr>
        <p:txBody>
          <a:bodyPr anchor="ctr">
            <a:noAutofit/>
          </a:bodyPr>
          <a:lstStyle>
            <a:lvl1pPr algn="ctr">
              <a:defRPr sz="2400">
                <a:latin typeface="DM Serif Display" pitchFamily="2" charset="0"/>
              </a:defRPr>
            </a:lvl1pPr>
          </a:lstStyle>
          <a:p>
            <a:pPr lvl="0"/>
            <a:r>
              <a:rPr lang="en-US" sz="2400" spc="-180">
                <a:solidFill>
                  <a:schemeClr val="bg1"/>
                </a:solidFill>
              </a:rPr>
              <a:t>“ </a:t>
            </a:r>
            <a:r>
              <a:rPr lang="en-US" sz="2400" spc="-50">
                <a:solidFill>
                  <a:schemeClr val="bg1"/>
                </a:solidFill>
              </a:rPr>
              <a:t>Quote </a:t>
            </a:r>
            <a:r>
              <a:rPr lang="en-US" sz="2400" spc="10">
                <a:solidFill>
                  <a:schemeClr val="bg1"/>
                </a:solidFill>
              </a:rPr>
              <a:t>style look  </a:t>
            </a:r>
            <a:r>
              <a:rPr lang="en-US" sz="2400" spc="-15">
                <a:solidFill>
                  <a:schemeClr val="bg1"/>
                </a:solidFill>
              </a:rPr>
              <a:t>Lorem </a:t>
            </a:r>
            <a:r>
              <a:rPr lang="en-US" sz="2400" spc="-40">
                <a:solidFill>
                  <a:schemeClr val="bg1"/>
                </a:solidFill>
              </a:rPr>
              <a:t>ipsum </a:t>
            </a:r>
            <a:r>
              <a:rPr lang="en-US" sz="2400" spc="-5">
                <a:solidFill>
                  <a:schemeClr val="bg1"/>
                </a:solidFill>
              </a:rPr>
              <a:t>dolor</a:t>
            </a:r>
            <a:r>
              <a:rPr lang="en-US" sz="2400" spc="-245">
                <a:solidFill>
                  <a:schemeClr val="bg1"/>
                </a:solidFill>
              </a:rPr>
              <a:t> </a:t>
            </a:r>
            <a:r>
              <a:rPr lang="en-US" sz="2400" spc="25">
                <a:solidFill>
                  <a:schemeClr val="bg1"/>
                </a:solidFill>
              </a:rPr>
              <a:t>sit </a:t>
            </a:r>
            <a:r>
              <a:rPr lang="en-US" sz="2400" spc="55" err="1">
                <a:solidFill>
                  <a:schemeClr val="bg1"/>
                </a:solidFill>
              </a:rPr>
              <a:t>amet</a:t>
            </a:r>
            <a:r>
              <a:rPr lang="en-US" sz="2400" spc="55">
                <a:solidFill>
                  <a:schemeClr val="bg1"/>
                </a:solidFill>
              </a:rPr>
              <a:t>, </a:t>
            </a:r>
            <a:r>
              <a:rPr lang="en-US" sz="2400" spc="-15" err="1">
                <a:solidFill>
                  <a:schemeClr val="bg1"/>
                </a:solidFill>
              </a:rPr>
              <a:t>adipiscing</a:t>
            </a:r>
            <a:r>
              <a:rPr lang="en-US" sz="2400" spc="-15">
                <a:solidFill>
                  <a:schemeClr val="bg1"/>
                </a:solidFill>
              </a:rPr>
              <a:t> </a:t>
            </a:r>
            <a:r>
              <a:rPr lang="en-US" sz="2400" spc="35" err="1">
                <a:solidFill>
                  <a:schemeClr val="bg1"/>
                </a:solidFill>
              </a:rPr>
              <a:t>elit</a:t>
            </a:r>
            <a:r>
              <a:rPr lang="en-US" sz="2400" spc="35">
                <a:solidFill>
                  <a:schemeClr val="bg1"/>
                </a:solidFill>
              </a:rPr>
              <a:t>, </a:t>
            </a:r>
            <a:r>
              <a:rPr lang="en-US" sz="2400" spc="-30">
                <a:solidFill>
                  <a:schemeClr val="bg1"/>
                </a:solidFill>
              </a:rPr>
              <a:t>diam </a:t>
            </a:r>
            <a:r>
              <a:rPr lang="en-US" sz="2400" spc="-45" err="1">
                <a:solidFill>
                  <a:schemeClr val="bg1"/>
                </a:solidFill>
              </a:rPr>
              <a:t>nonummy</a:t>
            </a:r>
            <a:r>
              <a:rPr lang="en-US" sz="2400" spc="-45">
                <a:solidFill>
                  <a:schemeClr val="bg1"/>
                </a:solidFill>
              </a:rPr>
              <a:t> </a:t>
            </a:r>
            <a:r>
              <a:rPr lang="en-US" sz="2400" err="1">
                <a:solidFill>
                  <a:schemeClr val="bg1"/>
                </a:solidFill>
              </a:rPr>
              <a:t>nibh</a:t>
            </a:r>
            <a:r>
              <a:rPr lang="en-US" sz="2400">
                <a:solidFill>
                  <a:schemeClr val="bg1"/>
                </a:solidFill>
              </a:rPr>
              <a:t> </a:t>
            </a:r>
            <a:r>
              <a:rPr lang="en-US" sz="2400" spc="-20" err="1">
                <a:solidFill>
                  <a:schemeClr val="bg1"/>
                </a:solidFill>
              </a:rPr>
              <a:t>euismod</a:t>
            </a:r>
            <a:r>
              <a:rPr lang="en-US" sz="2400" spc="-95">
                <a:solidFill>
                  <a:schemeClr val="bg1"/>
                </a:solidFill>
              </a:rPr>
              <a:t> </a:t>
            </a:r>
            <a:r>
              <a:rPr lang="en-US" sz="2400" spc="-15" err="1">
                <a:solidFill>
                  <a:schemeClr val="bg1"/>
                </a:solidFill>
              </a:rPr>
              <a:t>tincidunt</a:t>
            </a:r>
            <a:r>
              <a:rPr lang="en-US" sz="2400" spc="-15">
                <a:solidFill>
                  <a:schemeClr val="bg1"/>
                </a:solidFill>
              </a:rPr>
              <a:t>”</a:t>
            </a:r>
            <a:endParaRPr lang="en-US"/>
          </a:p>
        </p:txBody>
      </p:sp>
      <p:pic>
        <p:nvPicPr>
          <p:cNvPr id="11" name="Graphic 10">
            <a:extLst>
              <a:ext uri="{FF2B5EF4-FFF2-40B4-BE49-F238E27FC236}">
                <a16:creationId xmlns:a16="http://schemas.microsoft.com/office/drawing/2014/main" id="{F86D78E1-9D26-48AB-A88D-E65A6C9055F0}"/>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5614" y="6070309"/>
            <a:ext cx="1106882" cy="437722"/>
          </a:xfrm>
          <a:prstGeom prst="rect">
            <a:avLst/>
          </a:prstGeom>
        </p:spPr>
      </p:pic>
      <p:pic>
        <p:nvPicPr>
          <p:cNvPr id="7" name="Picture 6" descr="Logo&#10;&#10;Description automatically generated with medium confidence">
            <a:extLst>
              <a:ext uri="{FF2B5EF4-FFF2-40B4-BE49-F238E27FC236}">
                <a16:creationId xmlns:a16="http://schemas.microsoft.com/office/drawing/2014/main" id="{C5EA4C6B-309A-42DE-8AE7-9B8BEE039A8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041424" y="6113086"/>
            <a:ext cx="1296183" cy="444499"/>
          </a:xfrm>
          <a:prstGeom prst="rect">
            <a:avLst/>
          </a:prstGeom>
        </p:spPr>
      </p:pic>
    </p:spTree>
    <p:extLst>
      <p:ext uri="{BB962C8B-B14F-4D97-AF65-F5344CB8AC3E}">
        <p14:creationId xmlns:p14="http://schemas.microsoft.com/office/powerpoint/2010/main" val="32095032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amp; Image 3">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8620721-D7D3-6443-9A86-C811D889B57A}"/>
              </a:ext>
            </a:extLst>
          </p:cNvPr>
          <p:cNvSpPr>
            <a:spLocks noGrp="1"/>
          </p:cNvSpPr>
          <p:nvPr>
            <p:ph type="sldNum" sz="quarter" idx="10"/>
          </p:nvPr>
        </p:nvSpPr>
        <p:spPr/>
        <p:txBody>
          <a:bodyPr/>
          <a:lstStyle/>
          <a:p>
            <a:pPr marL="38100">
              <a:spcBef>
                <a:spcPts val="204"/>
              </a:spcBef>
            </a:pPr>
            <a:fld id="{81D60167-4931-47E6-BA6A-407CBD079E47}" type="slidenum">
              <a:rPr lang="en-US" spc="110" smtClean="0"/>
              <a:pPr marL="38100">
                <a:spcBef>
                  <a:spcPts val="204"/>
                </a:spcBef>
              </a:pPr>
              <a:t>‹#›</a:t>
            </a:fld>
            <a:endParaRPr lang="en-US" spc="110"/>
          </a:p>
        </p:txBody>
      </p:sp>
      <p:pic>
        <p:nvPicPr>
          <p:cNvPr id="7" name="Picture 6" descr="A picture containing drawing, flower&#10;&#10;Description automatically generated">
            <a:extLst>
              <a:ext uri="{FF2B5EF4-FFF2-40B4-BE49-F238E27FC236}">
                <a16:creationId xmlns:a16="http://schemas.microsoft.com/office/drawing/2014/main" id="{902AFCC3-79A5-9E48-A98D-A9AF7795DA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81759" y="1274819"/>
            <a:ext cx="4127500" cy="4292600"/>
          </a:xfrm>
          <a:prstGeom prst="rect">
            <a:avLst/>
          </a:prstGeom>
        </p:spPr>
      </p:pic>
      <p:sp>
        <p:nvSpPr>
          <p:cNvPr id="12" name="Text Placeholder 19">
            <a:extLst>
              <a:ext uri="{FF2B5EF4-FFF2-40B4-BE49-F238E27FC236}">
                <a16:creationId xmlns:a16="http://schemas.microsoft.com/office/drawing/2014/main" id="{F29F8121-C911-9345-B7FA-0C59762E34CB}"/>
              </a:ext>
            </a:extLst>
          </p:cNvPr>
          <p:cNvSpPr>
            <a:spLocks noGrp="1"/>
          </p:cNvSpPr>
          <p:nvPr>
            <p:ph type="body" sz="quarter" idx="11" hasCustomPrompt="1"/>
          </p:nvPr>
        </p:nvSpPr>
        <p:spPr>
          <a:xfrm>
            <a:off x="7224684" y="2057400"/>
            <a:ext cx="3048000" cy="2965367"/>
          </a:xfrm>
        </p:spPr>
        <p:txBody>
          <a:bodyPr anchor="ctr">
            <a:noAutofit/>
          </a:bodyPr>
          <a:lstStyle>
            <a:lvl1pPr marL="0" marR="0" indent="0" algn="ctr" defTabSz="914400" eaLnBrk="1" fontAlgn="auto" latinLnBrk="0" hangingPunct="1">
              <a:lnSpc>
                <a:spcPct val="100000"/>
              </a:lnSpc>
              <a:spcBef>
                <a:spcPts val="0"/>
              </a:spcBef>
              <a:spcAft>
                <a:spcPts val="0"/>
              </a:spcAft>
              <a:buClrTx/>
              <a:buSzTx/>
              <a:buFontTx/>
              <a:buNone/>
              <a:tabLst/>
              <a:defRPr sz="2400">
                <a:solidFill>
                  <a:schemeClr val="tx1"/>
                </a:solidFill>
                <a:latin typeface="DM Serif Display" pitchFamily="2"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spc="-180">
                <a:solidFill>
                  <a:schemeClr val="bg1"/>
                </a:solidFill>
              </a:rPr>
              <a:t>“ </a:t>
            </a:r>
            <a:r>
              <a:rPr lang="en-US" sz="2400" spc="-50">
                <a:solidFill>
                  <a:schemeClr val="bg1"/>
                </a:solidFill>
              </a:rPr>
              <a:t>Quote </a:t>
            </a:r>
            <a:r>
              <a:rPr lang="en-US" sz="2400" spc="10">
                <a:solidFill>
                  <a:schemeClr val="bg1"/>
                </a:solidFill>
              </a:rPr>
              <a:t>style look  </a:t>
            </a:r>
            <a:r>
              <a:rPr lang="en-US" sz="2400" spc="-15">
                <a:solidFill>
                  <a:schemeClr val="bg1"/>
                </a:solidFill>
              </a:rPr>
              <a:t>Lorem </a:t>
            </a:r>
            <a:r>
              <a:rPr lang="en-US" sz="2400" spc="-40">
                <a:solidFill>
                  <a:schemeClr val="bg1"/>
                </a:solidFill>
              </a:rPr>
              <a:t>ipsum </a:t>
            </a:r>
            <a:r>
              <a:rPr lang="en-US" sz="2400" spc="-5">
                <a:solidFill>
                  <a:schemeClr val="bg1"/>
                </a:solidFill>
              </a:rPr>
              <a:t>dolor</a:t>
            </a:r>
            <a:r>
              <a:rPr lang="en-US" sz="2400" spc="-245">
                <a:solidFill>
                  <a:schemeClr val="bg1"/>
                </a:solidFill>
              </a:rPr>
              <a:t> </a:t>
            </a:r>
            <a:r>
              <a:rPr lang="en-US" sz="2400" spc="25">
                <a:solidFill>
                  <a:schemeClr val="bg1"/>
                </a:solidFill>
              </a:rPr>
              <a:t>sit </a:t>
            </a:r>
            <a:r>
              <a:rPr lang="en-US" sz="2400" spc="55" err="1">
                <a:solidFill>
                  <a:schemeClr val="bg1"/>
                </a:solidFill>
              </a:rPr>
              <a:t>amet</a:t>
            </a:r>
            <a:r>
              <a:rPr lang="en-US" sz="2400" spc="55">
                <a:solidFill>
                  <a:schemeClr val="bg1"/>
                </a:solidFill>
              </a:rPr>
              <a:t>, </a:t>
            </a:r>
            <a:r>
              <a:rPr lang="en-US" sz="2400" spc="-15" err="1">
                <a:solidFill>
                  <a:schemeClr val="bg1"/>
                </a:solidFill>
              </a:rPr>
              <a:t>adipiscing</a:t>
            </a:r>
            <a:r>
              <a:rPr lang="en-US" sz="2400" spc="-15">
                <a:solidFill>
                  <a:schemeClr val="bg1"/>
                </a:solidFill>
              </a:rPr>
              <a:t> </a:t>
            </a:r>
            <a:r>
              <a:rPr lang="en-US" sz="2400" spc="35" err="1">
                <a:solidFill>
                  <a:schemeClr val="bg1"/>
                </a:solidFill>
              </a:rPr>
              <a:t>elit</a:t>
            </a:r>
            <a:r>
              <a:rPr lang="en-US" sz="2400" spc="35">
                <a:solidFill>
                  <a:schemeClr val="bg1"/>
                </a:solidFill>
              </a:rPr>
              <a:t>, </a:t>
            </a:r>
            <a:r>
              <a:rPr lang="en-US" sz="2400" spc="-30">
                <a:solidFill>
                  <a:schemeClr val="bg1"/>
                </a:solidFill>
              </a:rPr>
              <a:t>diam </a:t>
            </a:r>
            <a:r>
              <a:rPr lang="en-US" sz="2400" spc="-45" err="1">
                <a:solidFill>
                  <a:schemeClr val="bg1"/>
                </a:solidFill>
              </a:rPr>
              <a:t>nonummy</a:t>
            </a:r>
            <a:r>
              <a:rPr lang="en-US" sz="2400" spc="-45">
                <a:solidFill>
                  <a:schemeClr val="bg1"/>
                </a:solidFill>
              </a:rPr>
              <a:t> </a:t>
            </a:r>
            <a:r>
              <a:rPr lang="en-US" sz="2400" err="1">
                <a:solidFill>
                  <a:schemeClr val="bg1"/>
                </a:solidFill>
              </a:rPr>
              <a:t>nibh</a:t>
            </a:r>
            <a:r>
              <a:rPr lang="en-US" sz="2400">
                <a:solidFill>
                  <a:schemeClr val="bg1"/>
                </a:solidFill>
              </a:rPr>
              <a:t> </a:t>
            </a:r>
            <a:r>
              <a:rPr lang="en-US" sz="2400" spc="-20" err="1">
                <a:solidFill>
                  <a:schemeClr val="bg1"/>
                </a:solidFill>
              </a:rPr>
              <a:t>euismod</a:t>
            </a:r>
            <a:r>
              <a:rPr lang="en-US" sz="2400" spc="-95">
                <a:solidFill>
                  <a:schemeClr val="bg1"/>
                </a:solidFill>
              </a:rPr>
              <a:t> </a:t>
            </a:r>
            <a:r>
              <a:rPr lang="en-US" sz="2400" spc="-15" err="1">
                <a:solidFill>
                  <a:schemeClr val="bg1"/>
                </a:solidFill>
              </a:rPr>
              <a:t>tincidunt</a:t>
            </a:r>
            <a:r>
              <a:rPr lang="en-US" sz="2400" spc="-15">
                <a:solidFill>
                  <a:schemeClr val="bg1"/>
                </a:solidFill>
              </a:rPr>
              <a:t>”</a:t>
            </a:r>
            <a:endParaRPr lang="en-US"/>
          </a:p>
        </p:txBody>
      </p:sp>
      <p:pic>
        <p:nvPicPr>
          <p:cNvPr id="8" name="Graphic 7">
            <a:extLst>
              <a:ext uri="{FF2B5EF4-FFF2-40B4-BE49-F238E27FC236}">
                <a16:creationId xmlns:a16="http://schemas.microsoft.com/office/drawing/2014/main" id="{14B4DB56-CB6D-426F-94EE-C78D0CEEA4BC}"/>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5614" y="6070309"/>
            <a:ext cx="1106882" cy="437722"/>
          </a:xfrm>
          <a:prstGeom prst="rect">
            <a:avLst/>
          </a:prstGeom>
        </p:spPr>
      </p:pic>
      <p:pic>
        <p:nvPicPr>
          <p:cNvPr id="9" name="Picture 8" descr="Logo&#10;&#10;Description automatically generated with medium confidence">
            <a:extLst>
              <a:ext uri="{FF2B5EF4-FFF2-40B4-BE49-F238E27FC236}">
                <a16:creationId xmlns:a16="http://schemas.microsoft.com/office/drawing/2014/main" id="{6BBB7AD7-B9E5-4680-8D92-EC83235CD9D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041424" y="6113086"/>
            <a:ext cx="1296183" cy="444499"/>
          </a:xfrm>
          <a:prstGeom prst="rect">
            <a:avLst/>
          </a:prstGeom>
        </p:spPr>
      </p:pic>
    </p:spTree>
    <p:extLst>
      <p:ext uri="{BB962C8B-B14F-4D97-AF65-F5344CB8AC3E}">
        <p14:creationId xmlns:p14="http://schemas.microsoft.com/office/powerpoint/2010/main" val="19837784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amp; Image 4">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8620721-D7D3-6443-9A86-C811D889B57A}"/>
              </a:ext>
            </a:extLst>
          </p:cNvPr>
          <p:cNvSpPr>
            <a:spLocks noGrp="1"/>
          </p:cNvSpPr>
          <p:nvPr>
            <p:ph type="sldNum" sz="quarter" idx="10"/>
          </p:nvPr>
        </p:nvSpPr>
        <p:spPr/>
        <p:txBody>
          <a:bodyPr/>
          <a:lstStyle/>
          <a:p>
            <a:pPr marL="38100">
              <a:spcBef>
                <a:spcPts val="204"/>
              </a:spcBef>
            </a:pPr>
            <a:fld id="{81D60167-4931-47E6-BA6A-407CBD079E47}" type="slidenum">
              <a:rPr lang="en-US" spc="110" smtClean="0"/>
              <a:pPr marL="38100">
                <a:spcBef>
                  <a:spcPts val="204"/>
                </a:spcBef>
              </a:pPr>
              <a:t>‹#›</a:t>
            </a:fld>
            <a:endParaRPr lang="en-US" spc="110"/>
          </a:p>
        </p:txBody>
      </p:sp>
      <p:pic>
        <p:nvPicPr>
          <p:cNvPr id="4" name="Picture 3" descr="A picture containing drawing&#10;&#10;Description automatically generated">
            <a:extLst>
              <a:ext uri="{FF2B5EF4-FFF2-40B4-BE49-F238E27FC236}">
                <a16:creationId xmlns:a16="http://schemas.microsoft.com/office/drawing/2014/main" id="{E32B1A55-7D67-474D-91E2-06F78CB16E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88110" y="1273527"/>
            <a:ext cx="4127500" cy="4292600"/>
          </a:xfrm>
          <a:prstGeom prst="rect">
            <a:avLst/>
          </a:prstGeom>
        </p:spPr>
      </p:pic>
      <p:sp>
        <p:nvSpPr>
          <p:cNvPr id="15" name="Text Placeholder 19">
            <a:extLst>
              <a:ext uri="{FF2B5EF4-FFF2-40B4-BE49-F238E27FC236}">
                <a16:creationId xmlns:a16="http://schemas.microsoft.com/office/drawing/2014/main" id="{DC84BB17-F440-0B4C-8793-542BFDAF6A26}"/>
              </a:ext>
            </a:extLst>
          </p:cNvPr>
          <p:cNvSpPr>
            <a:spLocks noGrp="1"/>
          </p:cNvSpPr>
          <p:nvPr>
            <p:ph type="body" sz="quarter" idx="11" hasCustomPrompt="1"/>
          </p:nvPr>
        </p:nvSpPr>
        <p:spPr>
          <a:xfrm>
            <a:off x="7224684" y="2057400"/>
            <a:ext cx="3048000" cy="2965367"/>
          </a:xfrm>
        </p:spPr>
        <p:txBody>
          <a:bodyPr anchor="ctr">
            <a:noAutofit/>
          </a:bodyPr>
          <a:lstStyle>
            <a:lvl1pPr marL="0" marR="0" indent="0" algn="ctr" defTabSz="914400" eaLnBrk="1" fontAlgn="auto" latinLnBrk="0" hangingPunct="1">
              <a:lnSpc>
                <a:spcPct val="100000"/>
              </a:lnSpc>
              <a:spcBef>
                <a:spcPts val="0"/>
              </a:spcBef>
              <a:spcAft>
                <a:spcPts val="0"/>
              </a:spcAft>
              <a:buClrTx/>
              <a:buSzTx/>
              <a:buFontTx/>
              <a:buNone/>
              <a:tabLst/>
              <a:defRPr sz="2400">
                <a:solidFill>
                  <a:schemeClr val="tx1"/>
                </a:solidFill>
                <a:latin typeface="DM Serif Display" pitchFamily="2"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spc="-180">
                <a:solidFill>
                  <a:schemeClr val="bg1"/>
                </a:solidFill>
              </a:rPr>
              <a:t>“ </a:t>
            </a:r>
            <a:r>
              <a:rPr lang="en-US" sz="2400" spc="-50">
                <a:solidFill>
                  <a:schemeClr val="bg1"/>
                </a:solidFill>
              </a:rPr>
              <a:t>Quote </a:t>
            </a:r>
            <a:r>
              <a:rPr lang="en-US" sz="2400" spc="10">
                <a:solidFill>
                  <a:schemeClr val="bg1"/>
                </a:solidFill>
              </a:rPr>
              <a:t>style look  </a:t>
            </a:r>
            <a:r>
              <a:rPr lang="en-US" sz="2400" spc="-15">
                <a:solidFill>
                  <a:schemeClr val="bg1"/>
                </a:solidFill>
              </a:rPr>
              <a:t>Lorem </a:t>
            </a:r>
            <a:r>
              <a:rPr lang="en-US" sz="2400" spc="-40">
                <a:solidFill>
                  <a:schemeClr val="bg1"/>
                </a:solidFill>
              </a:rPr>
              <a:t>ipsum </a:t>
            </a:r>
            <a:r>
              <a:rPr lang="en-US" sz="2400" spc="-5">
                <a:solidFill>
                  <a:schemeClr val="bg1"/>
                </a:solidFill>
              </a:rPr>
              <a:t>dolor</a:t>
            </a:r>
            <a:r>
              <a:rPr lang="en-US" sz="2400" spc="-245">
                <a:solidFill>
                  <a:schemeClr val="bg1"/>
                </a:solidFill>
              </a:rPr>
              <a:t> </a:t>
            </a:r>
            <a:r>
              <a:rPr lang="en-US" sz="2400" spc="25">
                <a:solidFill>
                  <a:schemeClr val="bg1"/>
                </a:solidFill>
              </a:rPr>
              <a:t>sit </a:t>
            </a:r>
            <a:r>
              <a:rPr lang="en-US" sz="2400" spc="55" err="1">
                <a:solidFill>
                  <a:schemeClr val="bg1"/>
                </a:solidFill>
              </a:rPr>
              <a:t>amet</a:t>
            </a:r>
            <a:r>
              <a:rPr lang="en-US" sz="2400" spc="55">
                <a:solidFill>
                  <a:schemeClr val="bg1"/>
                </a:solidFill>
              </a:rPr>
              <a:t>, </a:t>
            </a:r>
            <a:r>
              <a:rPr lang="en-US" sz="2400" spc="-15" err="1">
                <a:solidFill>
                  <a:schemeClr val="bg1"/>
                </a:solidFill>
              </a:rPr>
              <a:t>adipiscing</a:t>
            </a:r>
            <a:r>
              <a:rPr lang="en-US" sz="2400" spc="-15">
                <a:solidFill>
                  <a:schemeClr val="bg1"/>
                </a:solidFill>
              </a:rPr>
              <a:t> </a:t>
            </a:r>
            <a:r>
              <a:rPr lang="en-US" sz="2400" spc="35" err="1">
                <a:solidFill>
                  <a:schemeClr val="bg1"/>
                </a:solidFill>
              </a:rPr>
              <a:t>elit</a:t>
            </a:r>
            <a:r>
              <a:rPr lang="en-US" sz="2400" spc="35">
                <a:solidFill>
                  <a:schemeClr val="bg1"/>
                </a:solidFill>
              </a:rPr>
              <a:t>, </a:t>
            </a:r>
            <a:r>
              <a:rPr lang="en-US" sz="2400" spc="-30">
                <a:solidFill>
                  <a:schemeClr val="bg1"/>
                </a:solidFill>
              </a:rPr>
              <a:t>diam </a:t>
            </a:r>
            <a:r>
              <a:rPr lang="en-US" sz="2400" spc="-45" err="1">
                <a:solidFill>
                  <a:schemeClr val="bg1"/>
                </a:solidFill>
              </a:rPr>
              <a:t>nonummy</a:t>
            </a:r>
            <a:r>
              <a:rPr lang="en-US" sz="2400" spc="-45">
                <a:solidFill>
                  <a:schemeClr val="bg1"/>
                </a:solidFill>
              </a:rPr>
              <a:t> </a:t>
            </a:r>
            <a:r>
              <a:rPr lang="en-US" sz="2400" err="1">
                <a:solidFill>
                  <a:schemeClr val="bg1"/>
                </a:solidFill>
              </a:rPr>
              <a:t>nibh</a:t>
            </a:r>
            <a:r>
              <a:rPr lang="en-US" sz="2400">
                <a:solidFill>
                  <a:schemeClr val="bg1"/>
                </a:solidFill>
              </a:rPr>
              <a:t> </a:t>
            </a:r>
            <a:r>
              <a:rPr lang="en-US" sz="2400" spc="-20" err="1">
                <a:solidFill>
                  <a:schemeClr val="bg1"/>
                </a:solidFill>
              </a:rPr>
              <a:t>euismod</a:t>
            </a:r>
            <a:r>
              <a:rPr lang="en-US" sz="2400" spc="-95">
                <a:solidFill>
                  <a:schemeClr val="bg1"/>
                </a:solidFill>
              </a:rPr>
              <a:t> </a:t>
            </a:r>
            <a:r>
              <a:rPr lang="en-US" sz="2400" spc="-15" err="1">
                <a:solidFill>
                  <a:schemeClr val="bg1"/>
                </a:solidFill>
              </a:rPr>
              <a:t>tincidunt</a:t>
            </a:r>
            <a:r>
              <a:rPr lang="en-US" sz="2400" spc="-15">
                <a:solidFill>
                  <a:schemeClr val="bg1"/>
                </a:solidFill>
              </a:rPr>
              <a:t>”</a:t>
            </a:r>
            <a:endParaRPr lang="en-US"/>
          </a:p>
        </p:txBody>
      </p:sp>
      <p:pic>
        <p:nvPicPr>
          <p:cNvPr id="7" name="Graphic 6">
            <a:extLst>
              <a:ext uri="{FF2B5EF4-FFF2-40B4-BE49-F238E27FC236}">
                <a16:creationId xmlns:a16="http://schemas.microsoft.com/office/drawing/2014/main" id="{F55F1E31-39A6-4807-B70F-CF6B92801786}"/>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5614" y="6070309"/>
            <a:ext cx="1106882" cy="437722"/>
          </a:xfrm>
          <a:prstGeom prst="rect">
            <a:avLst/>
          </a:prstGeom>
        </p:spPr>
      </p:pic>
      <p:pic>
        <p:nvPicPr>
          <p:cNvPr id="8" name="Picture 7" descr="Logo&#10;&#10;Description automatically generated with medium confidence">
            <a:extLst>
              <a:ext uri="{FF2B5EF4-FFF2-40B4-BE49-F238E27FC236}">
                <a16:creationId xmlns:a16="http://schemas.microsoft.com/office/drawing/2014/main" id="{390D1574-6E05-4B27-9D5F-6D28746EFF5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041424" y="6113086"/>
            <a:ext cx="1296183" cy="444499"/>
          </a:xfrm>
          <a:prstGeom prst="rect">
            <a:avLst/>
          </a:prstGeom>
        </p:spPr>
      </p:pic>
    </p:spTree>
    <p:extLst>
      <p:ext uri="{BB962C8B-B14F-4D97-AF65-F5344CB8AC3E}">
        <p14:creationId xmlns:p14="http://schemas.microsoft.com/office/powerpoint/2010/main" val="25205633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with Image 1">
    <p:spTree>
      <p:nvGrpSpPr>
        <p:cNvPr id="1" name=""/>
        <p:cNvGrpSpPr/>
        <p:nvPr/>
      </p:nvGrpSpPr>
      <p:grpSpPr>
        <a:xfrm>
          <a:off x="0" y="0"/>
          <a:ext cx="0" cy="0"/>
          <a:chOff x="0" y="0"/>
          <a:chExt cx="0" cy="0"/>
        </a:xfrm>
      </p:grpSpPr>
      <p:pic>
        <p:nvPicPr>
          <p:cNvPr id="12" name="Picture 11" descr="A picture containing bird&#10;&#10;Description automatically generated">
            <a:extLst>
              <a:ext uri="{FF2B5EF4-FFF2-40B4-BE49-F238E27FC236}">
                <a16:creationId xmlns:a16="http://schemas.microsoft.com/office/drawing/2014/main" id="{77F31C0B-52B4-5144-9CDC-BCE093460C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0438"/>
          <a:stretch/>
        </p:blipFill>
        <p:spPr>
          <a:xfrm>
            <a:off x="234950" y="228600"/>
            <a:ext cx="5809707" cy="6400800"/>
          </a:xfrm>
          <a:prstGeom prst="rect">
            <a:avLst/>
          </a:prstGeom>
        </p:spPr>
      </p:pic>
      <p:sp>
        <p:nvSpPr>
          <p:cNvPr id="3" name="Slide Number Placeholder 2">
            <a:extLst>
              <a:ext uri="{FF2B5EF4-FFF2-40B4-BE49-F238E27FC236}">
                <a16:creationId xmlns:a16="http://schemas.microsoft.com/office/drawing/2014/main" id="{BC6F2B44-5704-B54B-B42C-7B804CAD2FDA}"/>
              </a:ext>
            </a:extLst>
          </p:cNvPr>
          <p:cNvSpPr>
            <a:spLocks noGrp="1"/>
          </p:cNvSpPr>
          <p:nvPr>
            <p:ph type="sldNum" sz="quarter" idx="10"/>
          </p:nvPr>
        </p:nvSpPr>
        <p:spPr/>
        <p:txBody>
          <a:bodyPr/>
          <a:lstStyle/>
          <a:p>
            <a:pPr marL="38100">
              <a:spcBef>
                <a:spcPts val="204"/>
              </a:spcBef>
            </a:pPr>
            <a:fld id="{81D60167-4931-47E6-BA6A-407CBD079E47}" type="slidenum">
              <a:rPr lang="en-US" spc="110" smtClean="0"/>
              <a:pPr marL="38100">
                <a:spcBef>
                  <a:spcPts val="204"/>
                </a:spcBef>
              </a:pPr>
              <a:t>‹#›</a:t>
            </a:fld>
            <a:endParaRPr lang="en-US" spc="110"/>
          </a:p>
        </p:txBody>
      </p:sp>
      <p:sp>
        <p:nvSpPr>
          <p:cNvPr id="8" name="object 6">
            <a:extLst>
              <a:ext uri="{FF2B5EF4-FFF2-40B4-BE49-F238E27FC236}">
                <a16:creationId xmlns:a16="http://schemas.microsoft.com/office/drawing/2014/main" id="{D3BCC26D-9C64-B347-A85B-56DA1DED6FC8}"/>
              </a:ext>
            </a:extLst>
          </p:cNvPr>
          <p:cNvSpPr txBox="1">
            <a:spLocks noGrp="1"/>
          </p:cNvSpPr>
          <p:nvPr>
            <p:ph type="title"/>
          </p:nvPr>
        </p:nvSpPr>
        <p:spPr>
          <a:xfrm>
            <a:off x="924998" y="1325332"/>
            <a:ext cx="4081779" cy="756920"/>
          </a:xfrm>
          <a:prstGeom prst="rect">
            <a:avLst/>
          </a:prstGeom>
        </p:spPr>
        <p:txBody>
          <a:bodyPr vert="horz" wrap="square" lIns="0" tIns="12700" rIns="0" bIns="0" rtlCol="0">
            <a:spAutoFit/>
          </a:bodyPr>
          <a:lstStyle>
            <a:lvl1pPr>
              <a:defRPr sz="4000">
                <a:solidFill>
                  <a:schemeClr val="bg1"/>
                </a:solidFill>
              </a:defRPr>
            </a:lvl1pPr>
          </a:lstStyle>
          <a:p>
            <a:pPr marL="12700" marR="5080">
              <a:lnSpc>
                <a:spcPct val="100000"/>
              </a:lnSpc>
              <a:spcBef>
                <a:spcPts val="100"/>
              </a:spcBef>
            </a:pPr>
            <a:r>
              <a:rPr sz="2400" spc="-105"/>
              <a:t>Your </a:t>
            </a:r>
            <a:r>
              <a:rPr sz="2400" spc="5"/>
              <a:t>headlines </a:t>
            </a:r>
            <a:r>
              <a:rPr sz="2400" spc="10"/>
              <a:t>style looks</a:t>
            </a:r>
            <a:r>
              <a:rPr sz="2400" spc="-285"/>
              <a:t> </a:t>
            </a:r>
            <a:r>
              <a:rPr sz="2400" spc="10"/>
              <a:t>like  </a:t>
            </a:r>
            <a:r>
              <a:rPr sz="2400" spc="20"/>
              <a:t>this </a:t>
            </a:r>
            <a:r>
              <a:rPr sz="2400" spc="-20"/>
              <a:t>and </a:t>
            </a:r>
            <a:r>
              <a:rPr sz="2400" spc="40"/>
              <a:t>can </a:t>
            </a:r>
            <a:r>
              <a:rPr sz="2400" spc="70"/>
              <a:t>be</a:t>
            </a:r>
            <a:r>
              <a:rPr sz="2400" spc="-375"/>
              <a:t> </a:t>
            </a:r>
            <a:r>
              <a:rPr sz="2400" spc="5"/>
              <a:t>longer</a:t>
            </a:r>
            <a:endParaRPr sz="2400"/>
          </a:p>
        </p:txBody>
      </p:sp>
      <p:sp>
        <p:nvSpPr>
          <p:cNvPr id="10" name="object 8">
            <a:extLst>
              <a:ext uri="{FF2B5EF4-FFF2-40B4-BE49-F238E27FC236}">
                <a16:creationId xmlns:a16="http://schemas.microsoft.com/office/drawing/2014/main" id="{77F0AC50-1C95-0346-815A-691FB1D08880}"/>
              </a:ext>
            </a:extLst>
          </p:cNvPr>
          <p:cNvSpPr/>
          <p:nvPr userDrawn="1"/>
        </p:nvSpPr>
        <p:spPr>
          <a:xfrm>
            <a:off x="5980468" y="12"/>
            <a:ext cx="228600" cy="6790690"/>
          </a:xfrm>
          <a:custGeom>
            <a:avLst/>
            <a:gdLst/>
            <a:ahLst/>
            <a:cxnLst/>
            <a:rect l="l" t="t" r="r" b="b"/>
            <a:pathLst>
              <a:path w="228600" h="6790690">
                <a:moveTo>
                  <a:pt x="228600" y="0"/>
                </a:moveTo>
                <a:lnTo>
                  <a:pt x="0" y="0"/>
                </a:lnTo>
                <a:lnTo>
                  <a:pt x="0" y="6790550"/>
                </a:lnTo>
                <a:lnTo>
                  <a:pt x="228600" y="6790550"/>
                </a:lnTo>
                <a:lnTo>
                  <a:pt x="228600" y="0"/>
                </a:lnTo>
                <a:close/>
              </a:path>
            </a:pathLst>
          </a:custGeom>
          <a:solidFill>
            <a:srgbClr val="FFFFFF"/>
          </a:solidFill>
        </p:spPr>
        <p:txBody>
          <a:bodyPr wrap="square" lIns="0" tIns="0" rIns="0" bIns="0" rtlCol="0"/>
          <a:lstStyle/>
          <a:p>
            <a:endParaRPr/>
          </a:p>
        </p:txBody>
      </p:sp>
      <p:sp>
        <p:nvSpPr>
          <p:cNvPr id="13" name="Text Placeholder 12">
            <a:extLst>
              <a:ext uri="{FF2B5EF4-FFF2-40B4-BE49-F238E27FC236}">
                <a16:creationId xmlns:a16="http://schemas.microsoft.com/office/drawing/2014/main" id="{81AA2277-315A-1146-9248-7423C62312B8}"/>
              </a:ext>
            </a:extLst>
          </p:cNvPr>
          <p:cNvSpPr>
            <a:spLocks noGrp="1"/>
          </p:cNvSpPr>
          <p:nvPr>
            <p:ph type="body" sz="quarter" idx="11"/>
          </p:nvPr>
        </p:nvSpPr>
        <p:spPr>
          <a:xfrm>
            <a:off x="6381048" y="1114425"/>
            <a:ext cx="4081977" cy="3443225"/>
          </a:xfrm>
        </p:spPr>
        <p:txBody>
          <a:bodyPr/>
          <a:lstStyle>
            <a:lvl1pPr>
              <a:defRPr sz="1400">
                <a:solidFill>
                  <a:srgbClr val="242F49"/>
                </a:solidFill>
              </a:defRPr>
            </a:lvl1pPr>
          </a:lstStyle>
          <a:p>
            <a:pPr lvl="0"/>
            <a:endParaRPr lang="en-US"/>
          </a:p>
        </p:txBody>
      </p:sp>
      <p:pic>
        <p:nvPicPr>
          <p:cNvPr id="14" name="Picture 13" descr="A close up of a logo&#10;&#10;Description automatically generated">
            <a:extLst>
              <a:ext uri="{FF2B5EF4-FFF2-40B4-BE49-F238E27FC236}">
                <a16:creationId xmlns:a16="http://schemas.microsoft.com/office/drawing/2014/main" id="{E6976CAB-2A93-2549-8581-E0569AA72C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6066872"/>
            <a:ext cx="1104900" cy="444500"/>
          </a:xfrm>
          <a:prstGeom prst="rect">
            <a:avLst/>
          </a:prstGeom>
        </p:spPr>
      </p:pic>
      <p:pic>
        <p:nvPicPr>
          <p:cNvPr id="11" name="Picture 10">
            <a:extLst>
              <a:ext uri="{FF2B5EF4-FFF2-40B4-BE49-F238E27FC236}">
                <a16:creationId xmlns:a16="http://schemas.microsoft.com/office/drawing/2014/main" id="{7D7B3B30-5F3E-4396-8086-DF8FCB2F8FC4}"/>
              </a:ext>
            </a:extLst>
          </p:cNvPr>
          <p:cNvPicPr>
            <a:picLocks noChangeAspect="1"/>
          </p:cNvPicPr>
          <p:nvPr userDrawn="1"/>
        </p:nvPicPr>
        <p:blipFill>
          <a:blip r:embed="rId4"/>
          <a:stretch>
            <a:fillRect/>
          </a:stretch>
        </p:blipFill>
        <p:spPr>
          <a:xfrm>
            <a:off x="4359870" y="6036061"/>
            <a:ext cx="1293813" cy="444500"/>
          </a:xfrm>
          <a:prstGeom prst="rect">
            <a:avLst/>
          </a:prstGeom>
        </p:spPr>
      </p:pic>
    </p:spTree>
    <p:extLst>
      <p:ext uri="{BB962C8B-B14F-4D97-AF65-F5344CB8AC3E}">
        <p14:creationId xmlns:p14="http://schemas.microsoft.com/office/powerpoint/2010/main" val="15005982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with Image 2">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C6F2B44-5704-B54B-B42C-7B804CAD2FDA}"/>
              </a:ext>
            </a:extLst>
          </p:cNvPr>
          <p:cNvSpPr>
            <a:spLocks noGrp="1"/>
          </p:cNvSpPr>
          <p:nvPr>
            <p:ph type="sldNum" sz="quarter" idx="10"/>
          </p:nvPr>
        </p:nvSpPr>
        <p:spPr/>
        <p:txBody>
          <a:bodyPr/>
          <a:lstStyle/>
          <a:p>
            <a:pPr marL="38100">
              <a:spcBef>
                <a:spcPts val="204"/>
              </a:spcBef>
            </a:pPr>
            <a:fld id="{81D60167-4931-47E6-BA6A-407CBD079E47}" type="slidenum">
              <a:rPr lang="en-US" spc="110" smtClean="0"/>
              <a:pPr marL="38100">
                <a:spcBef>
                  <a:spcPts val="204"/>
                </a:spcBef>
              </a:pPr>
              <a:t>‹#›</a:t>
            </a:fld>
            <a:endParaRPr lang="en-US" spc="110"/>
          </a:p>
        </p:txBody>
      </p:sp>
      <p:pic>
        <p:nvPicPr>
          <p:cNvPr id="6" name="object 4">
            <a:extLst>
              <a:ext uri="{FF2B5EF4-FFF2-40B4-BE49-F238E27FC236}">
                <a16:creationId xmlns:a16="http://schemas.microsoft.com/office/drawing/2014/main" id="{AB3CC78E-B2A8-A543-AE1C-83F76E598F3A}"/>
              </a:ext>
            </a:extLst>
          </p:cNvPr>
          <p:cNvPicPr/>
          <p:nvPr userDrawn="1"/>
        </p:nvPicPr>
        <p:blipFill>
          <a:blip r:embed="rId2" cstate="print"/>
          <a:stretch>
            <a:fillRect/>
          </a:stretch>
        </p:blipFill>
        <p:spPr>
          <a:xfrm>
            <a:off x="956839" y="6024702"/>
            <a:ext cx="611882" cy="315215"/>
          </a:xfrm>
          <a:prstGeom prst="rect">
            <a:avLst/>
          </a:prstGeom>
        </p:spPr>
      </p:pic>
      <p:sp>
        <p:nvSpPr>
          <p:cNvPr id="7" name="object 5">
            <a:extLst>
              <a:ext uri="{FF2B5EF4-FFF2-40B4-BE49-F238E27FC236}">
                <a16:creationId xmlns:a16="http://schemas.microsoft.com/office/drawing/2014/main" id="{B4214A80-781D-9042-AE72-7C7C82084575}"/>
              </a:ext>
            </a:extLst>
          </p:cNvPr>
          <p:cNvSpPr/>
          <p:nvPr userDrawn="1"/>
        </p:nvSpPr>
        <p:spPr>
          <a:xfrm>
            <a:off x="461860" y="5969508"/>
            <a:ext cx="436880" cy="436880"/>
          </a:xfrm>
          <a:custGeom>
            <a:avLst/>
            <a:gdLst/>
            <a:ahLst/>
            <a:cxnLst/>
            <a:rect l="l" t="t" r="r" b="b"/>
            <a:pathLst>
              <a:path w="436880" h="436879">
                <a:moveTo>
                  <a:pt x="128993" y="330377"/>
                </a:moveTo>
                <a:lnTo>
                  <a:pt x="109639" y="285496"/>
                </a:lnTo>
                <a:lnTo>
                  <a:pt x="90411" y="330377"/>
                </a:lnTo>
                <a:lnTo>
                  <a:pt x="128993" y="330377"/>
                </a:lnTo>
                <a:close/>
              </a:path>
              <a:path w="436880" h="436879">
                <a:moveTo>
                  <a:pt x="150558" y="369138"/>
                </a:moveTo>
                <a:lnTo>
                  <a:pt x="145567" y="369112"/>
                </a:lnTo>
                <a:lnTo>
                  <a:pt x="135305" y="345351"/>
                </a:lnTo>
                <a:lnTo>
                  <a:pt x="83972" y="345351"/>
                </a:lnTo>
                <a:lnTo>
                  <a:pt x="73914" y="369138"/>
                </a:lnTo>
                <a:lnTo>
                  <a:pt x="150558" y="369138"/>
                </a:lnTo>
                <a:close/>
              </a:path>
              <a:path w="436880" h="436879">
                <a:moveTo>
                  <a:pt x="246354" y="296494"/>
                </a:moveTo>
                <a:lnTo>
                  <a:pt x="243967" y="290868"/>
                </a:lnTo>
                <a:lnTo>
                  <a:pt x="239522" y="287096"/>
                </a:lnTo>
                <a:lnTo>
                  <a:pt x="235191" y="283578"/>
                </a:lnTo>
                <a:lnTo>
                  <a:pt x="228854" y="281813"/>
                </a:lnTo>
                <a:lnTo>
                  <a:pt x="198056" y="281813"/>
                </a:lnTo>
                <a:lnTo>
                  <a:pt x="198056" y="322973"/>
                </a:lnTo>
                <a:lnTo>
                  <a:pt x="228866" y="322973"/>
                </a:lnTo>
                <a:lnTo>
                  <a:pt x="235191" y="321195"/>
                </a:lnTo>
                <a:lnTo>
                  <a:pt x="243941" y="313778"/>
                </a:lnTo>
                <a:lnTo>
                  <a:pt x="246341" y="308127"/>
                </a:lnTo>
                <a:lnTo>
                  <a:pt x="246011" y="302310"/>
                </a:lnTo>
                <a:lnTo>
                  <a:pt x="246354" y="296494"/>
                </a:lnTo>
                <a:close/>
              </a:path>
              <a:path w="436880" h="436879">
                <a:moveTo>
                  <a:pt x="436651" y="73914"/>
                </a:moveTo>
                <a:lnTo>
                  <a:pt x="423024" y="103530"/>
                </a:lnTo>
                <a:lnTo>
                  <a:pt x="402501" y="130276"/>
                </a:lnTo>
                <a:lnTo>
                  <a:pt x="375881" y="152946"/>
                </a:lnTo>
                <a:lnTo>
                  <a:pt x="375881" y="281254"/>
                </a:lnTo>
                <a:lnTo>
                  <a:pt x="363474" y="292912"/>
                </a:lnTo>
                <a:lnTo>
                  <a:pt x="357670" y="287667"/>
                </a:lnTo>
                <a:lnTo>
                  <a:pt x="350964" y="283832"/>
                </a:lnTo>
                <a:lnTo>
                  <a:pt x="343585" y="281508"/>
                </a:lnTo>
                <a:lnTo>
                  <a:pt x="335813" y="280809"/>
                </a:lnTo>
                <a:lnTo>
                  <a:pt x="329184" y="280720"/>
                </a:lnTo>
                <a:lnTo>
                  <a:pt x="322630" y="282321"/>
                </a:lnTo>
                <a:lnTo>
                  <a:pt x="298919" y="317131"/>
                </a:lnTo>
                <a:lnTo>
                  <a:pt x="300101" y="326720"/>
                </a:lnTo>
                <a:lnTo>
                  <a:pt x="329184" y="353542"/>
                </a:lnTo>
                <a:lnTo>
                  <a:pt x="335813" y="353428"/>
                </a:lnTo>
                <a:lnTo>
                  <a:pt x="343611" y="352704"/>
                </a:lnTo>
                <a:lnTo>
                  <a:pt x="350989" y="350342"/>
                </a:lnTo>
                <a:lnTo>
                  <a:pt x="357695" y="346456"/>
                </a:lnTo>
                <a:lnTo>
                  <a:pt x="363474" y="341160"/>
                </a:lnTo>
                <a:lnTo>
                  <a:pt x="375881" y="352971"/>
                </a:lnTo>
                <a:lnTo>
                  <a:pt x="371068" y="358533"/>
                </a:lnTo>
                <a:lnTo>
                  <a:pt x="365023" y="362877"/>
                </a:lnTo>
                <a:lnTo>
                  <a:pt x="350862" y="368706"/>
                </a:lnTo>
                <a:lnTo>
                  <a:pt x="342963" y="370217"/>
                </a:lnTo>
                <a:lnTo>
                  <a:pt x="335000" y="370128"/>
                </a:lnTo>
                <a:lnTo>
                  <a:pt x="327647" y="369760"/>
                </a:lnTo>
                <a:lnTo>
                  <a:pt x="324510" y="369214"/>
                </a:lnTo>
                <a:lnTo>
                  <a:pt x="323430" y="369023"/>
                </a:lnTo>
                <a:lnTo>
                  <a:pt x="323291" y="368998"/>
                </a:lnTo>
                <a:lnTo>
                  <a:pt x="320421" y="368490"/>
                </a:lnTo>
                <a:lnTo>
                  <a:pt x="286943" y="344322"/>
                </a:lnTo>
                <a:lnTo>
                  <a:pt x="279730" y="317017"/>
                </a:lnTo>
                <a:lnTo>
                  <a:pt x="281533" y="303022"/>
                </a:lnTo>
                <a:lnTo>
                  <a:pt x="306781" y="270725"/>
                </a:lnTo>
                <a:lnTo>
                  <a:pt x="343039" y="263893"/>
                </a:lnTo>
                <a:lnTo>
                  <a:pt x="350926" y="265404"/>
                </a:lnTo>
                <a:lnTo>
                  <a:pt x="365061" y="271259"/>
                </a:lnTo>
                <a:lnTo>
                  <a:pt x="371094" y="275653"/>
                </a:lnTo>
                <a:lnTo>
                  <a:pt x="375881" y="281254"/>
                </a:lnTo>
                <a:lnTo>
                  <a:pt x="375881" y="152946"/>
                </a:lnTo>
                <a:lnTo>
                  <a:pt x="316318" y="180301"/>
                </a:lnTo>
                <a:lnTo>
                  <a:pt x="267309" y="190119"/>
                </a:lnTo>
                <a:lnTo>
                  <a:pt x="267309" y="368998"/>
                </a:lnTo>
                <a:lnTo>
                  <a:pt x="246545" y="368871"/>
                </a:lnTo>
                <a:lnTo>
                  <a:pt x="225539" y="338874"/>
                </a:lnTo>
                <a:lnTo>
                  <a:pt x="225425" y="338696"/>
                </a:lnTo>
                <a:lnTo>
                  <a:pt x="224091" y="338823"/>
                </a:lnTo>
                <a:lnTo>
                  <a:pt x="222758" y="338874"/>
                </a:lnTo>
                <a:lnTo>
                  <a:pt x="221437" y="338848"/>
                </a:lnTo>
                <a:lnTo>
                  <a:pt x="198120" y="338848"/>
                </a:lnTo>
                <a:lnTo>
                  <a:pt x="198120" y="369023"/>
                </a:lnTo>
                <a:lnTo>
                  <a:pt x="178968" y="369023"/>
                </a:lnTo>
                <a:lnTo>
                  <a:pt x="178968" y="266509"/>
                </a:lnTo>
                <a:lnTo>
                  <a:pt x="178968" y="265734"/>
                </a:lnTo>
                <a:lnTo>
                  <a:pt x="221475" y="265734"/>
                </a:lnTo>
                <a:lnTo>
                  <a:pt x="229489" y="265544"/>
                </a:lnTo>
                <a:lnTo>
                  <a:pt x="237451" y="267042"/>
                </a:lnTo>
                <a:lnTo>
                  <a:pt x="265468" y="302717"/>
                </a:lnTo>
                <a:lnTo>
                  <a:pt x="264007" y="312902"/>
                </a:lnTo>
                <a:lnTo>
                  <a:pt x="259816" y="322503"/>
                </a:lnTo>
                <a:lnTo>
                  <a:pt x="255828" y="328282"/>
                </a:lnTo>
                <a:lnTo>
                  <a:pt x="250126" y="332676"/>
                </a:lnTo>
                <a:lnTo>
                  <a:pt x="243522" y="335076"/>
                </a:lnTo>
                <a:lnTo>
                  <a:pt x="267309" y="368998"/>
                </a:lnTo>
                <a:lnTo>
                  <a:pt x="267309" y="190119"/>
                </a:lnTo>
                <a:lnTo>
                  <a:pt x="259118" y="191338"/>
                </a:lnTo>
                <a:lnTo>
                  <a:pt x="229565" y="193827"/>
                </a:lnTo>
                <a:lnTo>
                  <a:pt x="179730" y="197192"/>
                </a:lnTo>
                <a:lnTo>
                  <a:pt x="165531" y="198513"/>
                </a:lnTo>
                <a:lnTo>
                  <a:pt x="165531" y="369214"/>
                </a:lnTo>
                <a:lnTo>
                  <a:pt x="54178" y="369138"/>
                </a:lnTo>
                <a:lnTo>
                  <a:pt x="100406" y="266509"/>
                </a:lnTo>
                <a:lnTo>
                  <a:pt x="119202" y="266509"/>
                </a:lnTo>
                <a:lnTo>
                  <a:pt x="165531" y="369214"/>
                </a:lnTo>
                <a:lnTo>
                  <a:pt x="165531" y="198513"/>
                </a:lnTo>
                <a:lnTo>
                  <a:pt x="106692" y="209816"/>
                </a:lnTo>
                <a:lnTo>
                  <a:pt x="56718" y="231762"/>
                </a:lnTo>
                <a:lnTo>
                  <a:pt x="14681" y="275831"/>
                </a:lnTo>
                <a:lnTo>
                  <a:pt x="0" y="333870"/>
                </a:lnTo>
                <a:lnTo>
                  <a:pt x="0" y="436651"/>
                </a:lnTo>
                <a:lnTo>
                  <a:pt x="339534" y="436651"/>
                </a:lnTo>
                <a:lnTo>
                  <a:pt x="377329" y="429018"/>
                </a:lnTo>
                <a:lnTo>
                  <a:pt x="408203" y="408216"/>
                </a:lnTo>
                <a:lnTo>
                  <a:pt x="429018" y="377342"/>
                </a:lnTo>
                <a:lnTo>
                  <a:pt x="430453" y="370217"/>
                </a:lnTo>
                <a:lnTo>
                  <a:pt x="436321" y="341160"/>
                </a:lnTo>
                <a:lnTo>
                  <a:pt x="436651" y="339547"/>
                </a:lnTo>
                <a:lnTo>
                  <a:pt x="436651" y="292912"/>
                </a:lnTo>
                <a:lnTo>
                  <a:pt x="436651" y="263893"/>
                </a:lnTo>
                <a:lnTo>
                  <a:pt x="436651" y="73914"/>
                </a:lnTo>
                <a:close/>
              </a:path>
              <a:path w="436880" h="436879">
                <a:moveTo>
                  <a:pt x="436651" y="0"/>
                </a:moveTo>
                <a:lnTo>
                  <a:pt x="97218" y="0"/>
                </a:lnTo>
                <a:lnTo>
                  <a:pt x="59410" y="7581"/>
                </a:lnTo>
                <a:lnTo>
                  <a:pt x="28511" y="28346"/>
                </a:lnTo>
                <a:lnTo>
                  <a:pt x="7670" y="59194"/>
                </a:lnTo>
                <a:lnTo>
                  <a:pt x="0" y="96977"/>
                </a:lnTo>
                <a:lnTo>
                  <a:pt x="0" y="259588"/>
                </a:lnTo>
                <a:lnTo>
                  <a:pt x="13627" y="229997"/>
                </a:lnTo>
                <a:lnTo>
                  <a:pt x="34137" y="203276"/>
                </a:lnTo>
                <a:lnTo>
                  <a:pt x="93014" y="162902"/>
                </a:lnTo>
                <a:lnTo>
                  <a:pt x="148488" y="146519"/>
                </a:lnTo>
                <a:lnTo>
                  <a:pt x="207048" y="139712"/>
                </a:lnTo>
                <a:lnTo>
                  <a:pt x="256857" y="136321"/>
                </a:lnTo>
                <a:lnTo>
                  <a:pt x="274916" y="134683"/>
                </a:lnTo>
                <a:lnTo>
                  <a:pt x="329946" y="123685"/>
                </a:lnTo>
                <a:lnTo>
                  <a:pt x="381076" y="101003"/>
                </a:lnTo>
                <a:lnTo>
                  <a:pt x="421995" y="57721"/>
                </a:lnTo>
                <a:lnTo>
                  <a:pt x="432955" y="30022"/>
                </a:lnTo>
                <a:lnTo>
                  <a:pt x="436651" y="0"/>
                </a:lnTo>
                <a:close/>
              </a:path>
            </a:pathLst>
          </a:custGeom>
          <a:solidFill>
            <a:srgbClr val="FFFFFF"/>
          </a:solidFill>
        </p:spPr>
        <p:txBody>
          <a:bodyPr wrap="square" lIns="0" tIns="0" rIns="0" bIns="0" rtlCol="0"/>
          <a:lstStyle/>
          <a:p>
            <a:endParaRPr/>
          </a:p>
        </p:txBody>
      </p:sp>
      <p:sp>
        <p:nvSpPr>
          <p:cNvPr id="8" name="object 6">
            <a:extLst>
              <a:ext uri="{FF2B5EF4-FFF2-40B4-BE49-F238E27FC236}">
                <a16:creationId xmlns:a16="http://schemas.microsoft.com/office/drawing/2014/main" id="{D3BCC26D-9C64-B347-A85B-56DA1DED6FC8}"/>
              </a:ext>
            </a:extLst>
          </p:cNvPr>
          <p:cNvSpPr txBox="1">
            <a:spLocks noGrp="1"/>
          </p:cNvSpPr>
          <p:nvPr>
            <p:ph type="title"/>
          </p:nvPr>
        </p:nvSpPr>
        <p:spPr>
          <a:xfrm>
            <a:off x="924998" y="1325332"/>
            <a:ext cx="4081779" cy="756920"/>
          </a:xfrm>
          <a:prstGeom prst="rect">
            <a:avLst/>
          </a:prstGeom>
        </p:spPr>
        <p:txBody>
          <a:bodyPr vert="horz" wrap="square" lIns="0" tIns="12700" rIns="0" bIns="0" rtlCol="0">
            <a:spAutoFit/>
          </a:bodyPr>
          <a:lstStyle>
            <a:lvl1pPr>
              <a:defRPr>
                <a:solidFill>
                  <a:schemeClr val="tx1"/>
                </a:solidFill>
              </a:defRPr>
            </a:lvl1pPr>
          </a:lstStyle>
          <a:p>
            <a:pPr marL="12700" marR="5080">
              <a:lnSpc>
                <a:spcPct val="100000"/>
              </a:lnSpc>
              <a:spcBef>
                <a:spcPts val="100"/>
              </a:spcBef>
            </a:pPr>
            <a:r>
              <a:rPr sz="2400" spc="-105"/>
              <a:t>Your </a:t>
            </a:r>
            <a:r>
              <a:rPr sz="2400" spc="5"/>
              <a:t>headlines </a:t>
            </a:r>
            <a:r>
              <a:rPr sz="2400" spc="10"/>
              <a:t>style looks</a:t>
            </a:r>
            <a:r>
              <a:rPr sz="2400" spc="-285"/>
              <a:t> </a:t>
            </a:r>
            <a:r>
              <a:rPr sz="2400" spc="10"/>
              <a:t>like  </a:t>
            </a:r>
            <a:r>
              <a:rPr sz="2400" spc="20"/>
              <a:t>this </a:t>
            </a:r>
            <a:r>
              <a:rPr sz="2400" spc="-20"/>
              <a:t>and </a:t>
            </a:r>
            <a:r>
              <a:rPr sz="2400" spc="40"/>
              <a:t>can </a:t>
            </a:r>
            <a:r>
              <a:rPr sz="2400" spc="70"/>
              <a:t>be</a:t>
            </a:r>
            <a:r>
              <a:rPr sz="2400" spc="-375"/>
              <a:t> </a:t>
            </a:r>
            <a:r>
              <a:rPr sz="2400" spc="5"/>
              <a:t>longer</a:t>
            </a:r>
            <a:endParaRPr sz="2400"/>
          </a:p>
        </p:txBody>
      </p:sp>
      <p:sp>
        <p:nvSpPr>
          <p:cNvPr id="10" name="object 8">
            <a:extLst>
              <a:ext uri="{FF2B5EF4-FFF2-40B4-BE49-F238E27FC236}">
                <a16:creationId xmlns:a16="http://schemas.microsoft.com/office/drawing/2014/main" id="{77F0AC50-1C95-0346-815A-691FB1D08880}"/>
              </a:ext>
            </a:extLst>
          </p:cNvPr>
          <p:cNvSpPr/>
          <p:nvPr userDrawn="1"/>
        </p:nvSpPr>
        <p:spPr>
          <a:xfrm>
            <a:off x="5980468" y="12"/>
            <a:ext cx="228600" cy="6790690"/>
          </a:xfrm>
          <a:custGeom>
            <a:avLst/>
            <a:gdLst/>
            <a:ahLst/>
            <a:cxnLst/>
            <a:rect l="l" t="t" r="r" b="b"/>
            <a:pathLst>
              <a:path w="228600" h="6790690">
                <a:moveTo>
                  <a:pt x="228600" y="0"/>
                </a:moveTo>
                <a:lnTo>
                  <a:pt x="0" y="0"/>
                </a:lnTo>
                <a:lnTo>
                  <a:pt x="0" y="6790550"/>
                </a:lnTo>
                <a:lnTo>
                  <a:pt x="228600" y="6790550"/>
                </a:lnTo>
                <a:lnTo>
                  <a:pt x="228600" y="0"/>
                </a:lnTo>
                <a:close/>
              </a:path>
            </a:pathLst>
          </a:custGeom>
          <a:solidFill>
            <a:srgbClr val="FFFFFF"/>
          </a:solidFill>
        </p:spPr>
        <p:txBody>
          <a:bodyPr wrap="square" lIns="0" tIns="0" rIns="0" bIns="0" rtlCol="0"/>
          <a:lstStyle/>
          <a:p>
            <a:endParaRPr/>
          </a:p>
        </p:txBody>
      </p:sp>
      <p:sp>
        <p:nvSpPr>
          <p:cNvPr id="13" name="Text Placeholder 12">
            <a:extLst>
              <a:ext uri="{FF2B5EF4-FFF2-40B4-BE49-F238E27FC236}">
                <a16:creationId xmlns:a16="http://schemas.microsoft.com/office/drawing/2014/main" id="{81AA2277-315A-1146-9248-7423C62312B8}"/>
              </a:ext>
            </a:extLst>
          </p:cNvPr>
          <p:cNvSpPr>
            <a:spLocks noGrp="1"/>
          </p:cNvSpPr>
          <p:nvPr>
            <p:ph type="body" sz="quarter" idx="11"/>
          </p:nvPr>
        </p:nvSpPr>
        <p:spPr>
          <a:xfrm>
            <a:off x="924998" y="2286000"/>
            <a:ext cx="4081977" cy="3443225"/>
          </a:xfrm>
        </p:spPr>
        <p:txBody>
          <a:bodyPr/>
          <a:lstStyle>
            <a:lvl1pPr>
              <a:defRPr sz="1400">
                <a:solidFill>
                  <a:schemeClr val="tx1"/>
                </a:solidFill>
              </a:defRPr>
            </a:lvl1pPr>
          </a:lstStyle>
          <a:p>
            <a:pPr lvl="0"/>
            <a:endParaRPr lang="en-US"/>
          </a:p>
        </p:txBody>
      </p:sp>
      <p:grpSp>
        <p:nvGrpSpPr>
          <p:cNvPr id="11" name="object 4">
            <a:extLst>
              <a:ext uri="{FF2B5EF4-FFF2-40B4-BE49-F238E27FC236}">
                <a16:creationId xmlns:a16="http://schemas.microsoft.com/office/drawing/2014/main" id="{FCAE5E0A-FA45-124D-AA0A-5C6305041B34}"/>
              </a:ext>
            </a:extLst>
          </p:cNvPr>
          <p:cNvGrpSpPr/>
          <p:nvPr userDrawn="1"/>
        </p:nvGrpSpPr>
        <p:grpSpPr>
          <a:xfrm>
            <a:off x="226788" y="218719"/>
            <a:ext cx="5754370" cy="6423025"/>
            <a:chOff x="226788" y="218719"/>
            <a:chExt cx="5754370" cy="6423025"/>
          </a:xfrm>
        </p:grpSpPr>
        <p:pic>
          <p:nvPicPr>
            <p:cNvPr id="12" name="object 5">
              <a:extLst>
                <a:ext uri="{FF2B5EF4-FFF2-40B4-BE49-F238E27FC236}">
                  <a16:creationId xmlns:a16="http://schemas.microsoft.com/office/drawing/2014/main" id="{A869AFE6-5911-0D46-8BB9-EED385CF0C94}"/>
                </a:ext>
              </a:extLst>
            </p:cNvPr>
            <p:cNvPicPr/>
            <p:nvPr/>
          </p:nvPicPr>
          <p:blipFill>
            <a:blip r:embed="rId3" cstate="print"/>
            <a:stretch>
              <a:fillRect/>
            </a:stretch>
          </p:blipFill>
          <p:spPr>
            <a:xfrm>
              <a:off x="964275" y="6025972"/>
              <a:ext cx="611896" cy="315210"/>
            </a:xfrm>
            <a:prstGeom prst="rect">
              <a:avLst/>
            </a:prstGeom>
          </p:spPr>
        </p:pic>
        <p:sp>
          <p:nvSpPr>
            <p:cNvPr id="14" name="object 6">
              <a:extLst>
                <a:ext uri="{FF2B5EF4-FFF2-40B4-BE49-F238E27FC236}">
                  <a16:creationId xmlns:a16="http://schemas.microsoft.com/office/drawing/2014/main" id="{B642382D-4371-9D40-91DA-A7565ACD634D}"/>
                </a:ext>
              </a:extLst>
            </p:cNvPr>
            <p:cNvSpPr/>
            <p:nvPr/>
          </p:nvSpPr>
          <p:spPr>
            <a:xfrm>
              <a:off x="469306" y="5970767"/>
              <a:ext cx="436880" cy="259715"/>
            </a:xfrm>
            <a:custGeom>
              <a:avLst/>
              <a:gdLst/>
              <a:ahLst/>
              <a:cxnLst/>
              <a:rect l="l" t="t" r="r" b="b"/>
              <a:pathLst>
                <a:path w="436880" h="259714">
                  <a:moveTo>
                    <a:pt x="436651" y="0"/>
                  </a:moveTo>
                  <a:lnTo>
                    <a:pt x="97231" y="0"/>
                  </a:lnTo>
                  <a:lnTo>
                    <a:pt x="59423" y="7583"/>
                  </a:lnTo>
                  <a:lnTo>
                    <a:pt x="28532" y="28352"/>
                  </a:lnTo>
                  <a:lnTo>
                    <a:pt x="7682" y="59189"/>
                  </a:lnTo>
                  <a:lnTo>
                    <a:pt x="0" y="96977"/>
                  </a:lnTo>
                  <a:lnTo>
                    <a:pt x="0" y="259587"/>
                  </a:lnTo>
                  <a:lnTo>
                    <a:pt x="13631" y="230002"/>
                  </a:lnTo>
                  <a:lnTo>
                    <a:pt x="34150" y="203277"/>
                  </a:lnTo>
                  <a:lnTo>
                    <a:pt x="93027" y="162902"/>
                  </a:lnTo>
                  <a:lnTo>
                    <a:pt x="148489" y="146516"/>
                  </a:lnTo>
                  <a:lnTo>
                    <a:pt x="207048" y="139712"/>
                  </a:lnTo>
                  <a:lnTo>
                    <a:pt x="256868" y="136326"/>
                  </a:lnTo>
                  <a:lnTo>
                    <a:pt x="274929" y="134683"/>
                  </a:lnTo>
                  <a:lnTo>
                    <a:pt x="329960" y="123691"/>
                  </a:lnTo>
                  <a:lnTo>
                    <a:pt x="381088" y="100990"/>
                  </a:lnTo>
                  <a:lnTo>
                    <a:pt x="421995" y="57719"/>
                  </a:lnTo>
                  <a:lnTo>
                    <a:pt x="432956" y="30026"/>
                  </a:lnTo>
                  <a:lnTo>
                    <a:pt x="436651" y="0"/>
                  </a:lnTo>
                  <a:close/>
                </a:path>
              </a:pathLst>
            </a:custGeom>
            <a:solidFill>
              <a:srgbClr val="3780C3"/>
            </a:solidFill>
          </p:spPr>
          <p:txBody>
            <a:bodyPr wrap="square" lIns="0" tIns="0" rIns="0" bIns="0" rtlCol="0"/>
            <a:lstStyle/>
            <a:p>
              <a:endParaRPr/>
            </a:p>
          </p:txBody>
        </p:sp>
        <p:sp>
          <p:nvSpPr>
            <p:cNvPr id="15" name="object 7">
              <a:extLst>
                <a:ext uri="{FF2B5EF4-FFF2-40B4-BE49-F238E27FC236}">
                  <a16:creationId xmlns:a16="http://schemas.microsoft.com/office/drawing/2014/main" id="{0B9FC388-6374-EF44-B46F-28523A271794}"/>
                </a:ext>
              </a:extLst>
            </p:cNvPr>
            <p:cNvSpPr/>
            <p:nvPr/>
          </p:nvSpPr>
          <p:spPr>
            <a:xfrm>
              <a:off x="469303" y="6044679"/>
              <a:ext cx="436880" cy="363220"/>
            </a:xfrm>
            <a:custGeom>
              <a:avLst/>
              <a:gdLst/>
              <a:ahLst/>
              <a:cxnLst/>
              <a:rect l="l" t="t" r="r" b="b"/>
              <a:pathLst>
                <a:path w="436880" h="363220">
                  <a:moveTo>
                    <a:pt x="129006" y="256463"/>
                  </a:moveTo>
                  <a:lnTo>
                    <a:pt x="109651" y="211582"/>
                  </a:lnTo>
                  <a:lnTo>
                    <a:pt x="90411" y="256463"/>
                  </a:lnTo>
                  <a:lnTo>
                    <a:pt x="129006" y="256463"/>
                  </a:lnTo>
                  <a:close/>
                </a:path>
                <a:path w="436880" h="363220">
                  <a:moveTo>
                    <a:pt x="150571" y="295224"/>
                  </a:moveTo>
                  <a:lnTo>
                    <a:pt x="145580" y="295198"/>
                  </a:lnTo>
                  <a:lnTo>
                    <a:pt x="135318" y="271437"/>
                  </a:lnTo>
                  <a:lnTo>
                    <a:pt x="83972" y="271437"/>
                  </a:lnTo>
                  <a:lnTo>
                    <a:pt x="73914" y="295224"/>
                  </a:lnTo>
                  <a:lnTo>
                    <a:pt x="150571" y="295224"/>
                  </a:lnTo>
                  <a:close/>
                </a:path>
                <a:path w="436880" h="363220">
                  <a:moveTo>
                    <a:pt x="246367" y="222592"/>
                  </a:moveTo>
                  <a:lnTo>
                    <a:pt x="243967" y="216966"/>
                  </a:lnTo>
                  <a:lnTo>
                    <a:pt x="239534" y="213194"/>
                  </a:lnTo>
                  <a:lnTo>
                    <a:pt x="235216" y="209677"/>
                  </a:lnTo>
                  <a:lnTo>
                    <a:pt x="228866" y="207911"/>
                  </a:lnTo>
                  <a:lnTo>
                    <a:pt x="198069" y="207911"/>
                  </a:lnTo>
                  <a:lnTo>
                    <a:pt x="198069" y="249072"/>
                  </a:lnTo>
                  <a:lnTo>
                    <a:pt x="228879" y="249072"/>
                  </a:lnTo>
                  <a:lnTo>
                    <a:pt x="235216" y="247294"/>
                  </a:lnTo>
                  <a:lnTo>
                    <a:pt x="243954" y="239877"/>
                  </a:lnTo>
                  <a:lnTo>
                    <a:pt x="246354" y="234226"/>
                  </a:lnTo>
                  <a:lnTo>
                    <a:pt x="246024" y="228396"/>
                  </a:lnTo>
                  <a:lnTo>
                    <a:pt x="246367" y="222592"/>
                  </a:lnTo>
                  <a:close/>
                </a:path>
                <a:path w="436880" h="363220">
                  <a:moveTo>
                    <a:pt x="436651" y="0"/>
                  </a:moveTo>
                  <a:lnTo>
                    <a:pt x="423024" y="29616"/>
                  </a:lnTo>
                  <a:lnTo>
                    <a:pt x="402513" y="56362"/>
                  </a:lnTo>
                  <a:lnTo>
                    <a:pt x="375881" y="79044"/>
                  </a:lnTo>
                  <a:lnTo>
                    <a:pt x="375881" y="207340"/>
                  </a:lnTo>
                  <a:lnTo>
                    <a:pt x="363486" y="218998"/>
                  </a:lnTo>
                  <a:lnTo>
                    <a:pt x="357682" y="213753"/>
                  </a:lnTo>
                  <a:lnTo>
                    <a:pt x="350977" y="209918"/>
                  </a:lnTo>
                  <a:lnTo>
                    <a:pt x="343611" y="207606"/>
                  </a:lnTo>
                  <a:lnTo>
                    <a:pt x="335826" y="206895"/>
                  </a:lnTo>
                  <a:lnTo>
                    <a:pt x="329184" y="206806"/>
                  </a:lnTo>
                  <a:lnTo>
                    <a:pt x="322630" y="208407"/>
                  </a:lnTo>
                  <a:lnTo>
                    <a:pt x="298919" y="243217"/>
                  </a:lnTo>
                  <a:lnTo>
                    <a:pt x="300101" y="252818"/>
                  </a:lnTo>
                  <a:lnTo>
                    <a:pt x="329184" y="279615"/>
                  </a:lnTo>
                  <a:lnTo>
                    <a:pt x="335826" y="279514"/>
                  </a:lnTo>
                  <a:lnTo>
                    <a:pt x="343623" y="278790"/>
                  </a:lnTo>
                  <a:lnTo>
                    <a:pt x="351015" y="276428"/>
                  </a:lnTo>
                  <a:lnTo>
                    <a:pt x="357708" y="272542"/>
                  </a:lnTo>
                  <a:lnTo>
                    <a:pt x="363486" y="267246"/>
                  </a:lnTo>
                  <a:lnTo>
                    <a:pt x="375881" y="279057"/>
                  </a:lnTo>
                  <a:lnTo>
                    <a:pt x="371081" y="284619"/>
                  </a:lnTo>
                  <a:lnTo>
                    <a:pt x="365023" y="288963"/>
                  </a:lnTo>
                  <a:lnTo>
                    <a:pt x="350862" y="294792"/>
                  </a:lnTo>
                  <a:lnTo>
                    <a:pt x="342963" y="296303"/>
                  </a:lnTo>
                  <a:lnTo>
                    <a:pt x="335000" y="296214"/>
                  </a:lnTo>
                  <a:lnTo>
                    <a:pt x="327647" y="295859"/>
                  </a:lnTo>
                  <a:lnTo>
                    <a:pt x="324523" y="295300"/>
                  </a:lnTo>
                  <a:lnTo>
                    <a:pt x="323443" y="295109"/>
                  </a:lnTo>
                  <a:lnTo>
                    <a:pt x="323303" y="295084"/>
                  </a:lnTo>
                  <a:lnTo>
                    <a:pt x="320421" y="294576"/>
                  </a:lnTo>
                  <a:lnTo>
                    <a:pt x="313423" y="292404"/>
                  </a:lnTo>
                  <a:lnTo>
                    <a:pt x="281546" y="257124"/>
                  </a:lnTo>
                  <a:lnTo>
                    <a:pt x="279742" y="243116"/>
                  </a:lnTo>
                  <a:lnTo>
                    <a:pt x="281546" y="229108"/>
                  </a:lnTo>
                  <a:lnTo>
                    <a:pt x="306793" y="196811"/>
                  </a:lnTo>
                  <a:lnTo>
                    <a:pt x="343039" y="189979"/>
                  </a:lnTo>
                  <a:lnTo>
                    <a:pt x="350926" y="191490"/>
                  </a:lnTo>
                  <a:lnTo>
                    <a:pt x="365061" y="197345"/>
                  </a:lnTo>
                  <a:lnTo>
                    <a:pt x="371094" y="201739"/>
                  </a:lnTo>
                  <a:lnTo>
                    <a:pt x="375881" y="207340"/>
                  </a:lnTo>
                  <a:lnTo>
                    <a:pt x="375881" y="79044"/>
                  </a:lnTo>
                  <a:lnTo>
                    <a:pt x="316331" y="106387"/>
                  </a:lnTo>
                  <a:lnTo>
                    <a:pt x="267309" y="116217"/>
                  </a:lnTo>
                  <a:lnTo>
                    <a:pt x="267309" y="295084"/>
                  </a:lnTo>
                  <a:lnTo>
                    <a:pt x="246545" y="294957"/>
                  </a:lnTo>
                  <a:lnTo>
                    <a:pt x="225539" y="264960"/>
                  </a:lnTo>
                  <a:lnTo>
                    <a:pt x="225425" y="264782"/>
                  </a:lnTo>
                  <a:lnTo>
                    <a:pt x="224091" y="264909"/>
                  </a:lnTo>
                  <a:lnTo>
                    <a:pt x="222758" y="264960"/>
                  </a:lnTo>
                  <a:lnTo>
                    <a:pt x="221437" y="264934"/>
                  </a:lnTo>
                  <a:lnTo>
                    <a:pt x="198120" y="264934"/>
                  </a:lnTo>
                  <a:lnTo>
                    <a:pt x="198120" y="295109"/>
                  </a:lnTo>
                  <a:lnTo>
                    <a:pt x="178968" y="295109"/>
                  </a:lnTo>
                  <a:lnTo>
                    <a:pt x="178968" y="192595"/>
                  </a:lnTo>
                  <a:lnTo>
                    <a:pt x="178968" y="191820"/>
                  </a:lnTo>
                  <a:lnTo>
                    <a:pt x="221475" y="191820"/>
                  </a:lnTo>
                  <a:lnTo>
                    <a:pt x="229501" y="191630"/>
                  </a:lnTo>
                  <a:lnTo>
                    <a:pt x="237464" y="193128"/>
                  </a:lnTo>
                  <a:lnTo>
                    <a:pt x="265468" y="228803"/>
                  </a:lnTo>
                  <a:lnTo>
                    <a:pt x="264020" y="239001"/>
                  </a:lnTo>
                  <a:lnTo>
                    <a:pt x="259816" y="248589"/>
                  </a:lnTo>
                  <a:lnTo>
                    <a:pt x="255828" y="254368"/>
                  </a:lnTo>
                  <a:lnTo>
                    <a:pt x="250139" y="258762"/>
                  </a:lnTo>
                  <a:lnTo>
                    <a:pt x="243535" y="261162"/>
                  </a:lnTo>
                  <a:lnTo>
                    <a:pt x="267309" y="295084"/>
                  </a:lnTo>
                  <a:lnTo>
                    <a:pt x="267309" y="116217"/>
                  </a:lnTo>
                  <a:lnTo>
                    <a:pt x="259130" y="117424"/>
                  </a:lnTo>
                  <a:lnTo>
                    <a:pt x="229577" y="119913"/>
                  </a:lnTo>
                  <a:lnTo>
                    <a:pt x="179730" y="123278"/>
                  </a:lnTo>
                  <a:lnTo>
                    <a:pt x="165544" y="124587"/>
                  </a:lnTo>
                  <a:lnTo>
                    <a:pt x="165544" y="295300"/>
                  </a:lnTo>
                  <a:lnTo>
                    <a:pt x="54190" y="295224"/>
                  </a:lnTo>
                  <a:lnTo>
                    <a:pt x="100418" y="192595"/>
                  </a:lnTo>
                  <a:lnTo>
                    <a:pt x="119202" y="192595"/>
                  </a:lnTo>
                  <a:lnTo>
                    <a:pt x="165544" y="295300"/>
                  </a:lnTo>
                  <a:lnTo>
                    <a:pt x="165544" y="124587"/>
                  </a:lnTo>
                  <a:lnTo>
                    <a:pt x="106692" y="135902"/>
                  </a:lnTo>
                  <a:lnTo>
                    <a:pt x="56718" y="157848"/>
                  </a:lnTo>
                  <a:lnTo>
                    <a:pt x="14693" y="201917"/>
                  </a:lnTo>
                  <a:lnTo>
                    <a:pt x="0" y="259956"/>
                  </a:lnTo>
                  <a:lnTo>
                    <a:pt x="0" y="362737"/>
                  </a:lnTo>
                  <a:lnTo>
                    <a:pt x="339547" y="362737"/>
                  </a:lnTo>
                  <a:lnTo>
                    <a:pt x="377342" y="355117"/>
                  </a:lnTo>
                  <a:lnTo>
                    <a:pt x="408203" y="334302"/>
                  </a:lnTo>
                  <a:lnTo>
                    <a:pt x="429018" y="303441"/>
                  </a:lnTo>
                  <a:lnTo>
                    <a:pt x="430453" y="296303"/>
                  </a:lnTo>
                  <a:lnTo>
                    <a:pt x="436321" y="267246"/>
                  </a:lnTo>
                  <a:lnTo>
                    <a:pt x="436651" y="265633"/>
                  </a:lnTo>
                  <a:lnTo>
                    <a:pt x="436651" y="218998"/>
                  </a:lnTo>
                  <a:lnTo>
                    <a:pt x="436651" y="189979"/>
                  </a:lnTo>
                  <a:lnTo>
                    <a:pt x="436651" y="0"/>
                  </a:lnTo>
                  <a:close/>
                </a:path>
              </a:pathLst>
            </a:custGeom>
            <a:solidFill>
              <a:srgbClr val="009E5A"/>
            </a:solidFill>
          </p:spPr>
          <p:txBody>
            <a:bodyPr wrap="square" lIns="0" tIns="0" rIns="0" bIns="0" rtlCol="0"/>
            <a:lstStyle/>
            <a:p>
              <a:endParaRPr/>
            </a:p>
          </p:txBody>
        </p:sp>
        <p:sp>
          <p:nvSpPr>
            <p:cNvPr id="16" name="object 8">
              <a:extLst>
                <a:ext uri="{FF2B5EF4-FFF2-40B4-BE49-F238E27FC236}">
                  <a16:creationId xmlns:a16="http://schemas.microsoft.com/office/drawing/2014/main" id="{BBD940E3-A0A1-2B44-AC2D-07C4234EF17A}"/>
                </a:ext>
              </a:extLst>
            </p:cNvPr>
            <p:cNvSpPr/>
            <p:nvPr/>
          </p:nvSpPr>
          <p:spPr>
            <a:xfrm>
              <a:off x="233138" y="225069"/>
              <a:ext cx="5741670" cy="6410325"/>
            </a:xfrm>
            <a:custGeom>
              <a:avLst/>
              <a:gdLst/>
              <a:ahLst/>
              <a:cxnLst/>
              <a:rect l="l" t="t" r="r" b="b"/>
              <a:pathLst>
                <a:path w="5741670" h="6410325">
                  <a:moveTo>
                    <a:pt x="0" y="1016000"/>
                  </a:moveTo>
                  <a:lnTo>
                    <a:pt x="0" y="6409791"/>
                  </a:lnTo>
                  <a:lnTo>
                    <a:pt x="5741111" y="6409791"/>
                  </a:lnTo>
                  <a:lnTo>
                    <a:pt x="5741111" y="0"/>
                  </a:lnTo>
                  <a:lnTo>
                    <a:pt x="1016000" y="0"/>
                  </a:lnTo>
                  <a:lnTo>
                    <a:pt x="968171" y="1105"/>
                  </a:lnTo>
                  <a:lnTo>
                    <a:pt x="920913" y="4390"/>
                  </a:lnTo>
                  <a:lnTo>
                    <a:pt x="874272" y="9806"/>
                  </a:lnTo>
                  <a:lnTo>
                    <a:pt x="828298" y="17303"/>
                  </a:lnTo>
                  <a:lnTo>
                    <a:pt x="783039" y="26833"/>
                  </a:lnTo>
                  <a:lnTo>
                    <a:pt x="738545" y="38346"/>
                  </a:lnTo>
                  <a:lnTo>
                    <a:pt x="694864" y="51796"/>
                  </a:lnTo>
                  <a:lnTo>
                    <a:pt x="652045" y="67131"/>
                  </a:lnTo>
                  <a:lnTo>
                    <a:pt x="610136" y="84304"/>
                  </a:lnTo>
                  <a:lnTo>
                    <a:pt x="569187" y="103266"/>
                  </a:lnTo>
                  <a:lnTo>
                    <a:pt x="529246" y="123969"/>
                  </a:lnTo>
                  <a:lnTo>
                    <a:pt x="490363" y="146362"/>
                  </a:lnTo>
                  <a:lnTo>
                    <a:pt x="452585" y="170398"/>
                  </a:lnTo>
                  <a:lnTo>
                    <a:pt x="415962" y="196028"/>
                  </a:lnTo>
                  <a:lnTo>
                    <a:pt x="380542" y="223202"/>
                  </a:lnTo>
                  <a:lnTo>
                    <a:pt x="346375" y="251873"/>
                  </a:lnTo>
                  <a:lnTo>
                    <a:pt x="313508" y="281991"/>
                  </a:lnTo>
                  <a:lnTo>
                    <a:pt x="281991" y="313508"/>
                  </a:lnTo>
                  <a:lnTo>
                    <a:pt x="251873" y="346375"/>
                  </a:lnTo>
                  <a:lnTo>
                    <a:pt x="223202" y="380542"/>
                  </a:lnTo>
                  <a:lnTo>
                    <a:pt x="196028" y="415962"/>
                  </a:lnTo>
                  <a:lnTo>
                    <a:pt x="170398" y="452585"/>
                  </a:lnTo>
                  <a:lnTo>
                    <a:pt x="146362" y="490363"/>
                  </a:lnTo>
                  <a:lnTo>
                    <a:pt x="123969" y="529246"/>
                  </a:lnTo>
                  <a:lnTo>
                    <a:pt x="103266" y="569187"/>
                  </a:lnTo>
                  <a:lnTo>
                    <a:pt x="84304" y="610136"/>
                  </a:lnTo>
                  <a:lnTo>
                    <a:pt x="67131" y="652045"/>
                  </a:lnTo>
                  <a:lnTo>
                    <a:pt x="51796" y="694864"/>
                  </a:lnTo>
                  <a:lnTo>
                    <a:pt x="38346" y="738545"/>
                  </a:lnTo>
                  <a:lnTo>
                    <a:pt x="26833" y="783039"/>
                  </a:lnTo>
                  <a:lnTo>
                    <a:pt x="17303" y="828298"/>
                  </a:lnTo>
                  <a:lnTo>
                    <a:pt x="9806" y="874272"/>
                  </a:lnTo>
                  <a:lnTo>
                    <a:pt x="4390" y="920913"/>
                  </a:lnTo>
                  <a:lnTo>
                    <a:pt x="1105" y="968171"/>
                  </a:lnTo>
                  <a:lnTo>
                    <a:pt x="0" y="1016000"/>
                  </a:lnTo>
                  <a:close/>
                </a:path>
              </a:pathLst>
            </a:custGeom>
            <a:ln w="12700">
              <a:solidFill>
                <a:srgbClr val="828CA7"/>
              </a:solidFill>
            </a:ln>
          </p:spPr>
          <p:txBody>
            <a:bodyPr wrap="square" lIns="0" tIns="0" rIns="0" bIns="0" rtlCol="0"/>
            <a:lstStyle/>
            <a:p>
              <a:endParaRPr/>
            </a:p>
          </p:txBody>
        </p:sp>
      </p:grpSp>
      <p:sp>
        <p:nvSpPr>
          <p:cNvPr id="2" name="Rectangle 1">
            <a:extLst>
              <a:ext uri="{FF2B5EF4-FFF2-40B4-BE49-F238E27FC236}">
                <a16:creationId xmlns:a16="http://schemas.microsoft.com/office/drawing/2014/main" id="{7641210A-C5B0-1E4F-9239-8559F0287D6F}"/>
              </a:ext>
            </a:extLst>
          </p:cNvPr>
          <p:cNvSpPr/>
          <p:nvPr userDrawn="1"/>
        </p:nvSpPr>
        <p:spPr>
          <a:xfrm>
            <a:off x="304800" y="5867400"/>
            <a:ext cx="1371600" cy="649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a:extLst>
              <a:ext uri="{FF2B5EF4-FFF2-40B4-BE49-F238E27FC236}">
                <a16:creationId xmlns:a16="http://schemas.microsoft.com/office/drawing/2014/main" id="{8AA625A7-C73C-4B28-8741-C65EE47C6389}"/>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5614" y="6070309"/>
            <a:ext cx="1106882" cy="437722"/>
          </a:xfrm>
          <a:prstGeom prst="rect">
            <a:avLst/>
          </a:prstGeom>
        </p:spPr>
      </p:pic>
      <p:pic>
        <p:nvPicPr>
          <p:cNvPr id="17" name="Picture 16" descr="Logo&#10;&#10;Description automatically generated with medium confidence">
            <a:extLst>
              <a:ext uri="{FF2B5EF4-FFF2-40B4-BE49-F238E27FC236}">
                <a16:creationId xmlns:a16="http://schemas.microsoft.com/office/drawing/2014/main" id="{09B67CA8-1369-4A12-8320-AA216F680FF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357047" y="6043303"/>
            <a:ext cx="1296183" cy="444499"/>
          </a:xfrm>
          <a:prstGeom prst="rect">
            <a:avLst/>
          </a:prstGeom>
        </p:spPr>
      </p:pic>
    </p:spTree>
    <p:extLst>
      <p:ext uri="{BB962C8B-B14F-4D97-AF65-F5344CB8AC3E}">
        <p14:creationId xmlns:p14="http://schemas.microsoft.com/office/powerpoint/2010/main" val="31866453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pter slide 1">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4A7A3065-89F7-034E-881C-63332D7595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 y="228600"/>
            <a:ext cx="11722100" cy="6400800"/>
          </a:xfrm>
          <a:prstGeom prst="rect">
            <a:avLst/>
          </a:prstGeom>
        </p:spPr>
      </p:pic>
      <p:sp>
        <p:nvSpPr>
          <p:cNvPr id="2" name="Title 1">
            <a:extLst>
              <a:ext uri="{FF2B5EF4-FFF2-40B4-BE49-F238E27FC236}">
                <a16:creationId xmlns:a16="http://schemas.microsoft.com/office/drawing/2014/main" id="{326240E2-9BCA-6149-BEFC-EA7D6DDBFD0C}"/>
              </a:ext>
            </a:extLst>
          </p:cNvPr>
          <p:cNvSpPr>
            <a:spLocks noGrp="1"/>
          </p:cNvSpPr>
          <p:nvPr>
            <p:ph type="title" hasCustomPrompt="1"/>
          </p:nvPr>
        </p:nvSpPr>
        <p:spPr>
          <a:xfrm>
            <a:off x="990600" y="3048000"/>
            <a:ext cx="10515600" cy="852488"/>
          </a:xfrm>
        </p:spPr>
        <p:txBody>
          <a:bodyPr/>
          <a:lstStyle>
            <a:lvl1pPr>
              <a:defRPr>
                <a:solidFill>
                  <a:schemeClr val="bg1"/>
                </a:solidFill>
              </a:defRPr>
            </a:lvl1pPr>
          </a:lstStyle>
          <a:p>
            <a:r>
              <a:rPr lang="en-US"/>
              <a:t>This is a chapter slide</a:t>
            </a:r>
          </a:p>
        </p:txBody>
      </p:sp>
      <p:sp>
        <p:nvSpPr>
          <p:cNvPr id="3" name="Slide Number Placeholder 2">
            <a:extLst>
              <a:ext uri="{FF2B5EF4-FFF2-40B4-BE49-F238E27FC236}">
                <a16:creationId xmlns:a16="http://schemas.microsoft.com/office/drawing/2014/main" id="{E0243626-608A-5140-B862-4F978EFB5163}"/>
              </a:ext>
            </a:extLst>
          </p:cNvPr>
          <p:cNvSpPr>
            <a:spLocks noGrp="1"/>
          </p:cNvSpPr>
          <p:nvPr>
            <p:ph type="sldNum" sz="quarter" idx="10"/>
          </p:nvPr>
        </p:nvSpPr>
        <p:spPr/>
        <p:txBody>
          <a:bodyPr/>
          <a:lstStyle/>
          <a:p>
            <a:pPr marL="38100">
              <a:spcBef>
                <a:spcPts val="204"/>
              </a:spcBef>
            </a:pPr>
            <a:fld id="{81D60167-4931-47E6-BA6A-407CBD079E47}" type="slidenum">
              <a:rPr lang="en-US" spc="110" smtClean="0"/>
              <a:pPr marL="38100">
                <a:spcBef>
                  <a:spcPts val="204"/>
                </a:spcBef>
              </a:pPr>
              <a:t>‹#›</a:t>
            </a:fld>
            <a:endParaRPr lang="en-US" spc="110"/>
          </a:p>
        </p:txBody>
      </p:sp>
      <p:pic>
        <p:nvPicPr>
          <p:cNvPr id="7" name="Picture 6" descr="A close up of a logo&#10;&#10;Description automatically generated">
            <a:extLst>
              <a:ext uri="{FF2B5EF4-FFF2-40B4-BE49-F238E27FC236}">
                <a16:creationId xmlns:a16="http://schemas.microsoft.com/office/drawing/2014/main" id="{3F4A1412-D11A-5649-A245-0393AF5CD8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6066872"/>
            <a:ext cx="1104900" cy="444500"/>
          </a:xfrm>
          <a:prstGeom prst="rect">
            <a:avLst/>
          </a:prstGeom>
        </p:spPr>
      </p:pic>
      <p:pic>
        <p:nvPicPr>
          <p:cNvPr id="8" name="Picture 7">
            <a:extLst>
              <a:ext uri="{FF2B5EF4-FFF2-40B4-BE49-F238E27FC236}">
                <a16:creationId xmlns:a16="http://schemas.microsoft.com/office/drawing/2014/main" id="{830243D8-BE90-461C-9B4B-63A357846EE5}"/>
              </a:ext>
            </a:extLst>
          </p:cNvPr>
          <p:cNvPicPr>
            <a:picLocks noChangeAspect="1"/>
          </p:cNvPicPr>
          <p:nvPr userDrawn="1"/>
        </p:nvPicPr>
        <p:blipFill>
          <a:blip r:embed="rId4"/>
          <a:stretch>
            <a:fillRect/>
          </a:stretch>
        </p:blipFill>
        <p:spPr>
          <a:xfrm>
            <a:off x="10050949" y="6036061"/>
            <a:ext cx="1293813" cy="444500"/>
          </a:xfrm>
          <a:prstGeom prst="rect">
            <a:avLst/>
          </a:prstGeom>
        </p:spPr>
      </p:pic>
    </p:spTree>
    <p:extLst>
      <p:ext uri="{BB962C8B-B14F-4D97-AF65-F5344CB8AC3E}">
        <p14:creationId xmlns:p14="http://schemas.microsoft.com/office/powerpoint/2010/main" val="32359669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27D96B85-1EFD-CC47-8A87-DCA6E3369E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 y="228600"/>
            <a:ext cx="11722100" cy="6400800"/>
          </a:xfrm>
          <a:prstGeom prst="rect">
            <a:avLst/>
          </a:prstGeom>
        </p:spPr>
      </p:pic>
      <p:sp>
        <p:nvSpPr>
          <p:cNvPr id="3" name="Slide Number Placeholder 2">
            <a:extLst>
              <a:ext uri="{FF2B5EF4-FFF2-40B4-BE49-F238E27FC236}">
                <a16:creationId xmlns:a16="http://schemas.microsoft.com/office/drawing/2014/main" id="{E0243626-608A-5140-B862-4F978EFB5163}"/>
              </a:ext>
            </a:extLst>
          </p:cNvPr>
          <p:cNvSpPr>
            <a:spLocks noGrp="1"/>
          </p:cNvSpPr>
          <p:nvPr>
            <p:ph type="sldNum" sz="quarter" idx="10"/>
          </p:nvPr>
        </p:nvSpPr>
        <p:spPr/>
        <p:txBody>
          <a:bodyPr/>
          <a:lstStyle/>
          <a:p>
            <a:pPr marL="38100">
              <a:spcBef>
                <a:spcPts val="204"/>
              </a:spcBef>
            </a:pPr>
            <a:fld id="{81D60167-4931-47E6-BA6A-407CBD079E47}" type="slidenum">
              <a:rPr lang="en-US" spc="110" smtClean="0"/>
              <a:pPr marL="38100">
                <a:spcBef>
                  <a:spcPts val="204"/>
                </a:spcBef>
              </a:pPr>
              <a:t>‹#›</a:t>
            </a:fld>
            <a:endParaRPr lang="en-US" spc="110"/>
          </a:p>
        </p:txBody>
      </p:sp>
      <p:sp>
        <p:nvSpPr>
          <p:cNvPr id="8" name="Title 1">
            <a:extLst>
              <a:ext uri="{FF2B5EF4-FFF2-40B4-BE49-F238E27FC236}">
                <a16:creationId xmlns:a16="http://schemas.microsoft.com/office/drawing/2014/main" id="{8E436AD4-56F8-4E4D-AE7F-67D80E1113D4}"/>
              </a:ext>
            </a:extLst>
          </p:cNvPr>
          <p:cNvSpPr>
            <a:spLocks noGrp="1"/>
          </p:cNvSpPr>
          <p:nvPr>
            <p:ph type="title" hasCustomPrompt="1"/>
          </p:nvPr>
        </p:nvSpPr>
        <p:spPr>
          <a:xfrm>
            <a:off x="990600" y="3048000"/>
            <a:ext cx="10515600" cy="852488"/>
          </a:xfrm>
        </p:spPr>
        <p:txBody>
          <a:bodyPr/>
          <a:lstStyle>
            <a:lvl1pPr>
              <a:defRPr>
                <a:solidFill>
                  <a:schemeClr val="bg1"/>
                </a:solidFill>
              </a:defRPr>
            </a:lvl1pPr>
          </a:lstStyle>
          <a:p>
            <a:r>
              <a:rPr lang="en-US"/>
              <a:t>This is a chapter slide</a:t>
            </a:r>
          </a:p>
        </p:txBody>
      </p:sp>
      <p:pic>
        <p:nvPicPr>
          <p:cNvPr id="7" name="Picture 6" descr="A close up of a logo&#10;&#10;Description automatically generated">
            <a:extLst>
              <a:ext uri="{FF2B5EF4-FFF2-40B4-BE49-F238E27FC236}">
                <a16:creationId xmlns:a16="http://schemas.microsoft.com/office/drawing/2014/main" id="{EF4C3BD4-F448-9147-A128-44B8989FE2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6066872"/>
            <a:ext cx="1104900" cy="444500"/>
          </a:xfrm>
          <a:prstGeom prst="rect">
            <a:avLst/>
          </a:prstGeom>
        </p:spPr>
      </p:pic>
      <p:pic>
        <p:nvPicPr>
          <p:cNvPr id="6" name="Picture 5">
            <a:extLst>
              <a:ext uri="{FF2B5EF4-FFF2-40B4-BE49-F238E27FC236}">
                <a16:creationId xmlns:a16="http://schemas.microsoft.com/office/drawing/2014/main" id="{540A68E8-79AA-4E0B-A7A8-4EF0862A03CD}"/>
              </a:ext>
            </a:extLst>
          </p:cNvPr>
          <p:cNvPicPr>
            <a:picLocks noChangeAspect="1"/>
          </p:cNvPicPr>
          <p:nvPr userDrawn="1"/>
        </p:nvPicPr>
        <p:blipFill>
          <a:blip r:embed="rId4"/>
          <a:stretch>
            <a:fillRect/>
          </a:stretch>
        </p:blipFill>
        <p:spPr>
          <a:xfrm>
            <a:off x="10050949" y="6036061"/>
            <a:ext cx="1293813" cy="444500"/>
          </a:xfrm>
          <a:prstGeom prst="rect">
            <a:avLst/>
          </a:prstGeom>
        </p:spPr>
      </p:pic>
    </p:spTree>
    <p:extLst>
      <p:ext uri="{BB962C8B-B14F-4D97-AF65-F5344CB8AC3E}">
        <p14:creationId xmlns:p14="http://schemas.microsoft.com/office/powerpoint/2010/main" val="33118525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hapter slide 3">
    <p:spTree>
      <p:nvGrpSpPr>
        <p:cNvPr id="1" name=""/>
        <p:cNvGrpSpPr/>
        <p:nvPr/>
      </p:nvGrpSpPr>
      <p:grpSpPr>
        <a:xfrm>
          <a:off x="0" y="0"/>
          <a:ext cx="0" cy="0"/>
          <a:chOff x="0" y="0"/>
          <a:chExt cx="0" cy="0"/>
        </a:xfrm>
      </p:grpSpPr>
      <p:pic>
        <p:nvPicPr>
          <p:cNvPr id="6" name="Picture 5" descr="A picture containing bird&#10;&#10;Description automatically generated">
            <a:extLst>
              <a:ext uri="{FF2B5EF4-FFF2-40B4-BE49-F238E27FC236}">
                <a16:creationId xmlns:a16="http://schemas.microsoft.com/office/drawing/2014/main" id="{E9B3C486-A51E-914D-975F-3C32F6A9C7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05"/>
          <a:stretch/>
        </p:blipFill>
        <p:spPr>
          <a:xfrm>
            <a:off x="234950" y="228600"/>
            <a:ext cx="11804650" cy="6400800"/>
          </a:xfrm>
          <a:prstGeom prst="rect">
            <a:avLst/>
          </a:prstGeom>
        </p:spPr>
      </p:pic>
      <p:sp>
        <p:nvSpPr>
          <p:cNvPr id="3" name="Slide Number Placeholder 2">
            <a:extLst>
              <a:ext uri="{FF2B5EF4-FFF2-40B4-BE49-F238E27FC236}">
                <a16:creationId xmlns:a16="http://schemas.microsoft.com/office/drawing/2014/main" id="{E0243626-608A-5140-B862-4F978EFB5163}"/>
              </a:ext>
            </a:extLst>
          </p:cNvPr>
          <p:cNvSpPr>
            <a:spLocks noGrp="1"/>
          </p:cNvSpPr>
          <p:nvPr>
            <p:ph type="sldNum" sz="quarter" idx="10"/>
          </p:nvPr>
        </p:nvSpPr>
        <p:spPr/>
        <p:txBody>
          <a:bodyPr/>
          <a:lstStyle/>
          <a:p>
            <a:pPr marL="38100">
              <a:spcBef>
                <a:spcPts val="204"/>
              </a:spcBef>
            </a:pPr>
            <a:fld id="{81D60167-4931-47E6-BA6A-407CBD079E47}" type="slidenum">
              <a:rPr lang="en-US" spc="110" smtClean="0"/>
              <a:pPr marL="38100">
                <a:spcBef>
                  <a:spcPts val="204"/>
                </a:spcBef>
              </a:pPr>
              <a:t>‹#›</a:t>
            </a:fld>
            <a:endParaRPr lang="en-US" spc="110"/>
          </a:p>
        </p:txBody>
      </p:sp>
      <p:sp>
        <p:nvSpPr>
          <p:cNvPr id="8" name="Title 1">
            <a:extLst>
              <a:ext uri="{FF2B5EF4-FFF2-40B4-BE49-F238E27FC236}">
                <a16:creationId xmlns:a16="http://schemas.microsoft.com/office/drawing/2014/main" id="{D5E6C199-F728-C24A-BDB6-4D76B61E5BC8}"/>
              </a:ext>
            </a:extLst>
          </p:cNvPr>
          <p:cNvSpPr>
            <a:spLocks noGrp="1"/>
          </p:cNvSpPr>
          <p:nvPr>
            <p:ph type="title" hasCustomPrompt="1"/>
          </p:nvPr>
        </p:nvSpPr>
        <p:spPr>
          <a:xfrm>
            <a:off x="990600" y="3048000"/>
            <a:ext cx="10515600" cy="852488"/>
          </a:xfrm>
        </p:spPr>
        <p:txBody>
          <a:bodyPr/>
          <a:lstStyle>
            <a:lvl1pPr>
              <a:defRPr>
                <a:solidFill>
                  <a:schemeClr val="bg1"/>
                </a:solidFill>
              </a:defRPr>
            </a:lvl1pPr>
          </a:lstStyle>
          <a:p>
            <a:r>
              <a:rPr lang="en-US"/>
              <a:t>This is a chapter slide</a:t>
            </a:r>
          </a:p>
        </p:txBody>
      </p:sp>
      <p:pic>
        <p:nvPicPr>
          <p:cNvPr id="7" name="Picture 6" descr="A close up of a logo&#10;&#10;Description automatically generated">
            <a:extLst>
              <a:ext uri="{FF2B5EF4-FFF2-40B4-BE49-F238E27FC236}">
                <a16:creationId xmlns:a16="http://schemas.microsoft.com/office/drawing/2014/main" id="{1835597D-3802-6C41-A00E-E848DECE16C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6066872"/>
            <a:ext cx="1104900" cy="444500"/>
          </a:xfrm>
          <a:prstGeom prst="rect">
            <a:avLst/>
          </a:prstGeom>
        </p:spPr>
      </p:pic>
      <p:pic>
        <p:nvPicPr>
          <p:cNvPr id="9" name="Picture 8">
            <a:extLst>
              <a:ext uri="{FF2B5EF4-FFF2-40B4-BE49-F238E27FC236}">
                <a16:creationId xmlns:a16="http://schemas.microsoft.com/office/drawing/2014/main" id="{A402196A-ECD5-41C6-9C77-904C714429F8}"/>
              </a:ext>
            </a:extLst>
          </p:cNvPr>
          <p:cNvPicPr>
            <a:picLocks noChangeAspect="1"/>
          </p:cNvPicPr>
          <p:nvPr userDrawn="1"/>
        </p:nvPicPr>
        <p:blipFill>
          <a:blip r:embed="rId4"/>
          <a:stretch>
            <a:fillRect/>
          </a:stretch>
        </p:blipFill>
        <p:spPr>
          <a:xfrm>
            <a:off x="10050949" y="6036061"/>
            <a:ext cx="1293813" cy="444500"/>
          </a:xfrm>
          <a:prstGeom prst="rect">
            <a:avLst/>
          </a:prstGeom>
        </p:spPr>
      </p:pic>
    </p:spTree>
    <p:extLst>
      <p:ext uri="{BB962C8B-B14F-4D97-AF65-F5344CB8AC3E}">
        <p14:creationId xmlns:p14="http://schemas.microsoft.com/office/powerpoint/2010/main" val="283041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w/ima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84D241C-9F6E-4974-8161-07E9C6F6E4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9458" y="241839"/>
            <a:ext cx="11722608" cy="6388608"/>
          </a:xfrm>
          <a:prstGeom prst="rect">
            <a:avLst/>
          </a:prstGeom>
        </p:spPr>
      </p:pic>
      <p:pic>
        <p:nvPicPr>
          <p:cNvPr id="12" name="Picture 11" descr="A picture containing bird&#10;&#10;Description automatically generated">
            <a:extLst>
              <a:ext uri="{FF2B5EF4-FFF2-40B4-BE49-F238E27FC236}">
                <a16:creationId xmlns:a16="http://schemas.microsoft.com/office/drawing/2014/main" id="{AE0A5900-7F6D-4940-87B1-E21B2FB2153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63796"/>
          <a:stretch/>
        </p:blipFill>
        <p:spPr>
          <a:xfrm>
            <a:off x="4473844" y="3811766"/>
            <a:ext cx="7488032" cy="2819399"/>
          </a:xfrm>
          <a:prstGeom prst="rect">
            <a:avLst/>
          </a:prstGeom>
        </p:spPr>
      </p:pic>
      <p:sp>
        <p:nvSpPr>
          <p:cNvPr id="22" name="Text Placeholder 21">
            <a:extLst>
              <a:ext uri="{FF2B5EF4-FFF2-40B4-BE49-F238E27FC236}">
                <a16:creationId xmlns:a16="http://schemas.microsoft.com/office/drawing/2014/main" id="{BE11F4ED-9288-6741-AFC6-ABA0AE40B511}"/>
              </a:ext>
            </a:extLst>
          </p:cNvPr>
          <p:cNvSpPr>
            <a:spLocks noGrp="1"/>
          </p:cNvSpPr>
          <p:nvPr>
            <p:ph type="body" sz="quarter" idx="10" hasCustomPrompt="1"/>
          </p:nvPr>
        </p:nvSpPr>
        <p:spPr>
          <a:xfrm>
            <a:off x="4953000" y="4495800"/>
            <a:ext cx="4876800" cy="381000"/>
          </a:xfrm>
        </p:spPr>
        <p:txBody>
          <a:bodyPr>
            <a:normAutofit/>
          </a:bodyPr>
          <a:lstStyle>
            <a:lvl1pPr marL="0" indent="0">
              <a:buNone/>
              <a:defRPr sz="1600" b="0" i="0">
                <a:solidFill>
                  <a:schemeClr val="bg1"/>
                </a:solidFill>
                <a:latin typeface="Montserrat" pitchFamily="2" charset="77"/>
              </a:defRPr>
            </a:lvl1pPr>
          </a:lstStyle>
          <a:p>
            <a:pPr lvl="0"/>
            <a:r>
              <a:rPr lang="en-US"/>
              <a:t>Month xx, 2020</a:t>
            </a:r>
          </a:p>
        </p:txBody>
      </p:sp>
      <p:sp>
        <p:nvSpPr>
          <p:cNvPr id="17" name="Holder 2">
            <a:extLst>
              <a:ext uri="{FF2B5EF4-FFF2-40B4-BE49-F238E27FC236}">
                <a16:creationId xmlns:a16="http://schemas.microsoft.com/office/drawing/2014/main" id="{47297CCA-8861-944A-9E49-98EE2B926D0C}"/>
              </a:ext>
            </a:extLst>
          </p:cNvPr>
          <p:cNvSpPr>
            <a:spLocks noGrp="1"/>
          </p:cNvSpPr>
          <p:nvPr>
            <p:ph type="title" hasCustomPrompt="1"/>
          </p:nvPr>
        </p:nvSpPr>
        <p:spPr>
          <a:xfrm>
            <a:off x="4953000" y="4953000"/>
            <a:ext cx="6705600" cy="1447800"/>
          </a:xfrm>
          <a:prstGeom prst="rect">
            <a:avLst/>
          </a:prstGeom>
        </p:spPr>
        <p:txBody>
          <a:bodyPr lIns="0" tIns="0" rIns="0" bIns="0"/>
          <a:lstStyle>
            <a:lvl1pPr algn="l">
              <a:defRPr sz="3200" b="0" i="0">
                <a:solidFill>
                  <a:schemeClr val="bg1"/>
                </a:solidFill>
                <a:latin typeface="DM Serif Display" pitchFamily="2" charset="0"/>
                <a:cs typeface="DM Serif Display" pitchFamily="2" charset="0"/>
              </a:defRPr>
            </a:lvl1pPr>
          </a:lstStyle>
          <a:p>
            <a:r>
              <a:rPr lang="en-US"/>
              <a:t>This is a title slide and your title goes right here</a:t>
            </a:r>
            <a:endParaRPr/>
          </a:p>
        </p:txBody>
      </p:sp>
      <p:sp>
        <p:nvSpPr>
          <p:cNvPr id="4" name="Rectangle 3">
            <a:extLst>
              <a:ext uri="{FF2B5EF4-FFF2-40B4-BE49-F238E27FC236}">
                <a16:creationId xmlns:a16="http://schemas.microsoft.com/office/drawing/2014/main" id="{71C8747D-A82C-493B-9ABB-5EC5179259A8}"/>
              </a:ext>
            </a:extLst>
          </p:cNvPr>
          <p:cNvSpPr/>
          <p:nvPr userDrawn="1"/>
        </p:nvSpPr>
        <p:spPr>
          <a:xfrm>
            <a:off x="111095" y="119640"/>
            <a:ext cx="11963400" cy="660376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pic>
        <p:nvPicPr>
          <p:cNvPr id="16" name="Graphic 15">
            <a:extLst>
              <a:ext uri="{FF2B5EF4-FFF2-40B4-BE49-F238E27FC236}">
                <a16:creationId xmlns:a16="http://schemas.microsoft.com/office/drawing/2014/main" id="{FD2D8CDD-7160-4445-822E-105F5615B4FF}"/>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1177"/>
          <a:stretch/>
        </p:blipFill>
        <p:spPr>
          <a:xfrm>
            <a:off x="457200" y="381000"/>
            <a:ext cx="933022" cy="762000"/>
          </a:xfrm>
          <a:prstGeom prst="rect">
            <a:avLst/>
          </a:prstGeom>
          <a:effectLst/>
        </p:spPr>
      </p:pic>
    </p:spTree>
    <p:extLst>
      <p:ext uri="{BB962C8B-B14F-4D97-AF65-F5344CB8AC3E}">
        <p14:creationId xmlns:p14="http://schemas.microsoft.com/office/powerpoint/2010/main" val="12267428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pter slide 4">
    <p:spTree>
      <p:nvGrpSpPr>
        <p:cNvPr id="1" name=""/>
        <p:cNvGrpSpPr/>
        <p:nvPr/>
      </p:nvGrpSpPr>
      <p:grpSpPr>
        <a:xfrm>
          <a:off x="0" y="0"/>
          <a:ext cx="0" cy="0"/>
          <a:chOff x="0" y="0"/>
          <a:chExt cx="0" cy="0"/>
        </a:xfrm>
      </p:grpSpPr>
      <p:pic>
        <p:nvPicPr>
          <p:cNvPr id="4" name="Picture 3" descr="A picture containing bird&#10;&#10;Description automatically generated">
            <a:extLst>
              <a:ext uri="{FF2B5EF4-FFF2-40B4-BE49-F238E27FC236}">
                <a16:creationId xmlns:a16="http://schemas.microsoft.com/office/drawing/2014/main" id="{2B580BCD-7E69-7843-BF36-877CEAD5B7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 y="228600"/>
            <a:ext cx="11722100" cy="6400800"/>
          </a:xfrm>
          <a:prstGeom prst="rect">
            <a:avLst/>
          </a:prstGeom>
        </p:spPr>
      </p:pic>
      <p:sp>
        <p:nvSpPr>
          <p:cNvPr id="3" name="Slide Number Placeholder 2">
            <a:extLst>
              <a:ext uri="{FF2B5EF4-FFF2-40B4-BE49-F238E27FC236}">
                <a16:creationId xmlns:a16="http://schemas.microsoft.com/office/drawing/2014/main" id="{E0243626-608A-5140-B862-4F978EFB5163}"/>
              </a:ext>
            </a:extLst>
          </p:cNvPr>
          <p:cNvSpPr>
            <a:spLocks noGrp="1"/>
          </p:cNvSpPr>
          <p:nvPr>
            <p:ph type="sldNum" sz="quarter" idx="10"/>
          </p:nvPr>
        </p:nvSpPr>
        <p:spPr/>
        <p:txBody>
          <a:bodyPr/>
          <a:lstStyle/>
          <a:p>
            <a:pPr marL="38100">
              <a:spcBef>
                <a:spcPts val="204"/>
              </a:spcBef>
            </a:pPr>
            <a:fld id="{81D60167-4931-47E6-BA6A-407CBD079E47}" type="slidenum">
              <a:rPr lang="en-US" spc="110" smtClean="0"/>
              <a:pPr marL="38100">
                <a:spcBef>
                  <a:spcPts val="204"/>
                </a:spcBef>
              </a:pPr>
              <a:t>‹#›</a:t>
            </a:fld>
            <a:endParaRPr lang="en-US" spc="110"/>
          </a:p>
        </p:txBody>
      </p:sp>
      <p:sp>
        <p:nvSpPr>
          <p:cNvPr id="8" name="Title 1">
            <a:extLst>
              <a:ext uri="{FF2B5EF4-FFF2-40B4-BE49-F238E27FC236}">
                <a16:creationId xmlns:a16="http://schemas.microsoft.com/office/drawing/2014/main" id="{A9665995-5ECB-2346-9A8A-49381F56C340}"/>
              </a:ext>
            </a:extLst>
          </p:cNvPr>
          <p:cNvSpPr>
            <a:spLocks noGrp="1"/>
          </p:cNvSpPr>
          <p:nvPr>
            <p:ph type="title" hasCustomPrompt="1"/>
          </p:nvPr>
        </p:nvSpPr>
        <p:spPr>
          <a:xfrm>
            <a:off x="990600" y="3048000"/>
            <a:ext cx="10515600" cy="852488"/>
          </a:xfrm>
        </p:spPr>
        <p:txBody>
          <a:bodyPr/>
          <a:lstStyle>
            <a:lvl1pPr>
              <a:defRPr>
                <a:solidFill>
                  <a:schemeClr val="bg1"/>
                </a:solidFill>
              </a:defRPr>
            </a:lvl1pPr>
          </a:lstStyle>
          <a:p>
            <a:r>
              <a:rPr lang="en-US"/>
              <a:t>This is a chapter slide</a:t>
            </a:r>
          </a:p>
        </p:txBody>
      </p:sp>
      <p:pic>
        <p:nvPicPr>
          <p:cNvPr id="9" name="Picture 8" descr="A close up of a logo&#10;&#10;Description automatically generated">
            <a:extLst>
              <a:ext uri="{FF2B5EF4-FFF2-40B4-BE49-F238E27FC236}">
                <a16:creationId xmlns:a16="http://schemas.microsoft.com/office/drawing/2014/main" id="{0B1D58C5-CF68-B64A-BC47-80BCADD4F74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6066872"/>
            <a:ext cx="1104900" cy="444500"/>
          </a:xfrm>
          <a:prstGeom prst="rect">
            <a:avLst/>
          </a:prstGeom>
        </p:spPr>
      </p:pic>
      <p:pic>
        <p:nvPicPr>
          <p:cNvPr id="6" name="Picture 5">
            <a:extLst>
              <a:ext uri="{FF2B5EF4-FFF2-40B4-BE49-F238E27FC236}">
                <a16:creationId xmlns:a16="http://schemas.microsoft.com/office/drawing/2014/main" id="{21B3815D-71CB-4823-BA56-158283AB4B52}"/>
              </a:ext>
            </a:extLst>
          </p:cNvPr>
          <p:cNvPicPr>
            <a:picLocks noChangeAspect="1"/>
          </p:cNvPicPr>
          <p:nvPr userDrawn="1"/>
        </p:nvPicPr>
        <p:blipFill>
          <a:blip r:embed="rId4"/>
          <a:stretch>
            <a:fillRect/>
          </a:stretch>
        </p:blipFill>
        <p:spPr>
          <a:xfrm>
            <a:off x="10050949" y="6036061"/>
            <a:ext cx="1293813" cy="444500"/>
          </a:xfrm>
          <a:prstGeom prst="rect">
            <a:avLst/>
          </a:prstGeom>
        </p:spPr>
      </p:pic>
    </p:spTree>
    <p:extLst>
      <p:ext uri="{BB962C8B-B14F-4D97-AF65-F5344CB8AC3E}">
        <p14:creationId xmlns:p14="http://schemas.microsoft.com/office/powerpoint/2010/main" val="25447019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v1">
    <p:spTree>
      <p:nvGrpSpPr>
        <p:cNvPr id="1" name=""/>
        <p:cNvGrpSpPr/>
        <p:nvPr/>
      </p:nvGrpSpPr>
      <p:grpSpPr>
        <a:xfrm>
          <a:off x="0" y="0"/>
          <a:ext cx="0" cy="0"/>
          <a:chOff x="0" y="0"/>
          <a:chExt cx="0" cy="0"/>
        </a:xfrm>
      </p:grpSpPr>
      <p:pic>
        <p:nvPicPr>
          <p:cNvPr id="12" name="Picture 11" descr="A picture containing bird&#10;&#10;Description automatically generated">
            <a:extLst>
              <a:ext uri="{FF2B5EF4-FFF2-40B4-BE49-F238E27FC236}">
                <a16:creationId xmlns:a16="http://schemas.microsoft.com/office/drawing/2014/main" id="{AE0A5900-7F6D-4940-87B1-E21B2FB2153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4473844" y="3811766"/>
            <a:ext cx="7488032" cy="2819399"/>
          </a:xfrm>
          <a:prstGeom prst="rect">
            <a:avLst/>
          </a:prstGeom>
        </p:spPr>
      </p:pic>
      <p:sp>
        <p:nvSpPr>
          <p:cNvPr id="22" name="Text Placeholder 21">
            <a:extLst>
              <a:ext uri="{FF2B5EF4-FFF2-40B4-BE49-F238E27FC236}">
                <a16:creationId xmlns:a16="http://schemas.microsoft.com/office/drawing/2014/main" id="{BE11F4ED-9288-6741-AFC6-ABA0AE40B511}"/>
              </a:ext>
            </a:extLst>
          </p:cNvPr>
          <p:cNvSpPr>
            <a:spLocks noGrp="1"/>
          </p:cNvSpPr>
          <p:nvPr>
            <p:ph type="body" sz="quarter" idx="10" hasCustomPrompt="1"/>
          </p:nvPr>
        </p:nvSpPr>
        <p:spPr>
          <a:xfrm>
            <a:off x="4953000" y="4495800"/>
            <a:ext cx="4876800" cy="381000"/>
          </a:xfrm>
        </p:spPr>
        <p:txBody>
          <a:bodyPr>
            <a:normAutofit/>
          </a:bodyPr>
          <a:lstStyle>
            <a:lvl1pPr>
              <a:defRPr sz="1600" b="0" i="0">
                <a:solidFill>
                  <a:schemeClr val="bg1"/>
                </a:solidFill>
                <a:latin typeface="Montserrat" pitchFamily="2" charset="77"/>
              </a:defRPr>
            </a:lvl1pPr>
          </a:lstStyle>
          <a:p>
            <a:pPr lvl="0"/>
            <a:r>
              <a:rPr lang="en-US"/>
              <a:t>Month xx, 2020</a:t>
            </a:r>
          </a:p>
        </p:txBody>
      </p:sp>
      <p:sp>
        <p:nvSpPr>
          <p:cNvPr id="17" name="Holder 2">
            <a:extLst>
              <a:ext uri="{FF2B5EF4-FFF2-40B4-BE49-F238E27FC236}">
                <a16:creationId xmlns:a16="http://schemas.microsoft.com/office/drawing/2014/main" id="{47297CCA-8861-944A-9E49-98EE2B926D0C}"/>
              </a:ext>
            </a:extLst>
          </p:cNvPr>
          <p:cNvSpPr>
            <a:spLocks noGrp="1"/>
          </p:cNvSpPr>
          <p:nvPr>
            <p:ph type="title" hasCustomPrompt="1"/>
          </p:nvPr>
        </p:nvSpPr>
        <p:spPr>
          <a:xfrm>
            <a:off x="4953000" y="4953000"/>
            <a:ext cx="6705600" cy="1447800"/>
          </a:xfrm>
          <a:prstGeom prst="rect">
            <a:avLst/>
          </a:prstGeom>
        </p:spPr>
        <p:txBody>
          <a:bodyPr lIns="0" tIns="0" rIns="0" bIns="0"/>
          <a:lstStyle>
            <a:lvl1pPr algn="l">
              <a:defRPr sz="3200" b="0" i="0">
                <a:solidFill>
                  <a:schemeClr val="bg1"/>
                </a:solidFill>
                <a:latin typeface="DM Serif Display" pitchFamily="2" charset="0"/>
                <a:cs typeface="DM Serif Display" pitchFamily="2" charset="0"/>
              </a:defRPr>
            </a:lvl1pPr>
          </a:lstStyle>
          <a:p>
            <a:r>
              <a:rPr lang="en-US"/>
              <a:t>This is a title slide and your title goes right here</a:t>
            </a:r>
            <a:endParaRPr/>
          </a:p>
        </p:txBody>
      </p:sp>
      <p:pic>
        <p:nvPicPr>
          <p:cNvPr id="8" name="object 3">
            <a:extLst>
              <a:ext uri="{FF2B5EF4-FFF2-40B4-BE49-F238E27FC236}">
                <a16:creationId xmlns:a16="http://schemas.microsoft.com/office/drawing/2014/main" id="{1A4781A3-AAF2-8948-BF3F-D049571D04F4}"/>
              </a:ext>
            </a:extLst>
          </p:cNvPr>
          <p:cNvPicPr/>
          <p:nvPr userDrawn="1"/>
        </p:nvPicPr>
        <p:blipFill>
          <a:blip r:embed="rId3" cstate="print"/>
          <a:stretch>
            <a:fillRect/>
          </a:stretch>
        </p:blipFill>
        <p:spPr>
          <a:xfrm>
            <a:off x="457183" y="1272803"/>
            <a:ext cx="611896" cy="315215"/>
          </a:xfrm>
          <a:prstGeom prst="rect">
            <a:avLst/>
          </a:prstGeom>
        </p:spPr>
      </p:pic>
      <p:pic>
        <p:nvPicPr>
          <p:cNvPr id="15" name="Graphic 14">
            <a:extLst>
              <a:ext uri="{FF2B5EF4-FFF2-40B4-BE49-F238E27FC236}">
                <a16:creationId xmlns:a16="http://schemas.microsoft.com/office/drawing/2014/main" id="{D4B706B9-8C73-4294-AE05-F32512F14A4C}"/>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b="41177"/>
          <a:stretch/>
        </p:blipFill>
        <p:spPr>
          <a:xfrm>
            <a:off x="457200" y="381000"/>
            <a:ext cx="933022" cy="762000"/>
          </a:xfrm>
          <a:prstGeom prst="rect">
            <a:avLst/>
          </a:prstGeom>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pic>
        <p:nvPicPr>
          <p:cNvPr id="22" name="Picture 21" descr="A picture containing bird&#10;&#10;Description automatically generated">
            <a:extLst>
              <a:ext uri="{FF2B5EF4-FFF2-40B4-BE49-F238E27FC236}">
                <a16:creationId xmlns:a16="http://schemas.microsoft.com/office/drawing/2014/main" id="{1C527DF4-4220-6C4D-A077-5C9D78FAB9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 y="228600"/>
            <a:ext cx="11722100" cy="6400800"/>
          </a:xfrm>
          <a:prstGeom prst="rect">
            <a:avLst/>
          </a:prstGeom>
        </p:spPr>
      </p:pic>
      <p:sp>
        <p:nvSpPr>
          <p:cNvPr id="28" name="Text Placeholder 4">
            <a:extLst>
              <a:ext uri="{FF2B5EF4-FFF2-40B4-BE49-F238E27FC236}">
                <a16:creationId xmlns:a16="http://schemas.microsoft.com/office/drawing/2014/main" id="{49B2CE50-4192-B246-8629-4E9E596C54F7}"/>
              </a:ext>
            </a:extLst>
          </p:cNvPr>
          <p:cNvSpPr>
            <a:spLocks noGrp="1"/>
          </p:cNvSpPr>
          <p:nvPr>
            <p:ph type="body" sz="quarter" idx="11" hasCustomPrompt="1"/>
          </p:nvPr>
        </p:nvSpPr>
        <p:spPr>
          <a:xfrm>
            <a:off x="2099404" y="2080374"/>
            <a:ext cx="3976687" cy="574041"/>
          </a:xfrm>
        </p:spPr>
        <p:txBody>
          <a:bodyPr>
            <a:normAutofit/>
          </a:bodyPr>
          <a:lstStyle>
            <a:lvl1pPr>
              <a:defRPr sz="1100" b="0" i="0">
                <a:solidFill>
                  <a:schemeClr val="bg1"/>
                </a:solidFill>
                <a:latin typeface="Montserrat" pitchFamily="2" charset="77"/>
              </a:defRPr>
            </a:lvl1pPr>
          </a:lstStyle>
          <a:p>
            <a:pPr lvl="0"/>
            <a:r>
              <a:rPr lang="en-US"/>
              <a:t>Item 1</a:t>
            </a:r>
          </a:p>
        </p:txBody>
      </p:sp>
      <p:sp>
        <p:nvSpPr>
          <p:cNvPr id="29" name="Text Placeholder 4">
            <a:extLst>
              <a:ext uri="{FF2B5EF4-FFF2-40B4-BE49-F238E27FC236}">
                <a16:creationId xmlns:a16="http://schemas.microsoft.com/office/drawing/2014/main" id="{34D65EFA-12E1-6640-81A7-122B3A3984FB}"/>
              </a:ext>
            </a:extLst>
          </p:cNvPr>
          <p:cNvSpPr>
            <a:spLocks noGrp="1"/>
          </p:cNvSpPr>
          <p:nvPr>
            <p:ph type="body" sz="quarter" idx="12" hasCustomPrompt="1"/>
          </p:nvPr>
        </p:nvSpPr>
        <p:spPr>
          <a:xfrm>
            <a:off x="2096065" y="2886014"/>
            <a:ext cx="3976687" cy="574041"/>
          </a:xfrm>
        </p:spPr>
        <p:txBody>
          <a:bodyPr>
            <a:normAutofit/>
          </a:bodyPr>
          <a:lstStyle>
            <a:lvl1pPr>
              <a:defRPr sz="1100" b="0" i="0">
                <a:solidFill>
                  <a:schemeClr val="bg1"/>
                </a:solidFill>
                <a:latin typeface="Montserrat" pitchFamily="2" charset="77"/>
              </a:defRPr>
            </a:lvl1pPr>
          </a:lstStyle>
          <a:p>
            <a:pPr lvl="0"/>
            <a:r>
              <a:rPr lang="en-US"/>
              <a:t>Item 2</a:t>
            </a:r>
          </a:p>
        </p:txBody>
      </p:sp>
      <p:sp>
        <p:nvSpPr>
          <p:cNvPr id="34" name="Text Placeholder 4">
            <a:extLst>
              <a:ext uri="{FF2B5EF4-FFF2-40B4-BE49-F238E27FC236}">
                <a16:creationId xmlns:a16="http://schemas.microsoft.com/office/drawing/2014/main" id="{F1D1BB53-57B2-1A49-8E9C-3E3BD7752F9D}"/>
              </a:ext>
            </a:extLst>
          </p:cNvPr>
          <p:cNvSpPr>
            <a:spLocks noGrp="1"/>
          </p:cNvSpPr>
          <p:nvPr>
            <p:ph type="body" sz="quarter" idx="13" hasCustomPrompt="1"/>
          </p:nvPr>
        </p:nvSpPr>
        <p:spPr>
          <a:xfrm>
            <a:off x="2096064" y="3691654"/>
            <a:ext cx="3976687" cy="574041"/>
          </a:xfrm>
        </p:spPr>
        <p:txBody>
          <a:bodyPr>
            <a:normAutofit/>
          </a:bodyPr>
          <a:lstStyle>
            <a:lvl1pPr>
              <a:defRPr sz="1100" b="0" i="0">
                <a:solidFill>
                  <a:schemeClr val="bg1"/>
                </a:solidFill>
                <a:latin typeface="Montserrat" pitchFamily="2" charset="77"/>
              </a:defRPr>
            </a:lvl1pPr>
          </a:lstStyle>
          <a:p>
            <a:pPr lvl="0"/>
            <a:r>
              <a:rPr lang="en-US"/>
              <a:t>Item 3</a:t>
            </a:r>
          </a:p>
        </p:txBody>
      </p:sp>
      <p:sp>
        <p:nvSpPr>
          <p:cNvPr id="35" name="Text Placeholder 4">
            <a:extLst>
              <a:ext uri="{FF2B5EF4-FFF2-40B4-BE49-F238E27FC236}">
                <a16:creationId xmlns:a16="http://schemas.microsoft.com/office/drawing/2014/main" id="{7C8EAA91-6129-8847-8EC5-CF8A1692AA17}"/>
              </a:ext>
            </a:extLst>
          </p:cNvPr>
          <p:cNvSpPr>
            <a:spLocks noGrp="1"/>
          </p:cNvSpPr>
          <p:nvPr>
            <p:ph type="body" sz="quarter" idx="14" hasCustomPrompt="1"/>
          </p:nvPr>
        </p:nvSpPr>
        <p:spPr>
          <a:xfrm>
            <a:off x="2102743" y="4497294"/>
            <a:ext cx="3976687" cy="574041"/>
          </a:xfrm>
        </p:spPr>
        <p:txBody>
          <a:bodyPr>
            <a:normAutofit/>
          </a:bodyPr>
          <a:lstStyle>
            <a:lvl1pPr>
              <a:defRPr sz="1100" b="0" i="0">
                <a:solidFill>
                  <a:schemeClr val="bg1"/>
                </a:solidFill>
                <a:latin typeface="Montserrat" pitchFamily="2" charset="77"/>
              </a:defRPr>
            </a:lvl1pPr>
          </a:lstStyle>
          <a:p>
            <a:pPr lvl="0"/>
            <a:r>
              <a:rPr lang="en-US"/>
              <a:t>Item 4</a:t>
            </a:r>
          </a:p>
        </p:txBody>
      </p:sp>
      <p:sp>
        <p:nvSpPr>
          <p:cNvPr id="36" name="Holder 6">
            <a:extLst>
              <a:ext uri="{FF2B5EF4-FFF2-40B4-BE49-F238E27FC236}">
                <a16:creationId xmlns:a16="http://schemas.microsoft.com/office/drawing/2014/main" id="{7F68EE9D-A2AC-F54F-ACB3-7D5AA7105435}"/>
              </a:ext>
            </a:extLst>
          </p:cNvPr>
          <p:cNvSpPr>
            <a:spLocks noGrp="1"/>
          </p:cNvSpPr>
          <p:nvPr>
            <p:ph type="sldNum" sz="quarter" idx="7"/>
          </p:nvPr>
        </p:nvSpPr>
        <p:spPr>
          <a:xfrm>
            <a:off x="11582400" y="6516538"/>
            <a:ext cx="513080" cy="215444"/>
          </a:xfrm>
          <a:prstGeom prst="rect">
            <a:avLst/>
          </a:prstGeom>
        </p:spPr>
        <p:txBody>
          <a:bodyPr wrap="square" lIns="0" tIns="0" rIns="0" bIns="0">
            <a:spAutoFit/>
          </a:bodyPr>
          <a:lstStyle>
            <a:lvl1pPr algn="r">
              <a:defRPr sz="1400" b="0" i="0">
                <a:solidFill>
                  <a:schemeClr val="bg1"/>
                </a:solidFill>
                <a:latin typeface="DM Sans Medium" pitchFamily="2" charset="77"/>
                <a:cs typeface="DM Sans Medium" pitchFamily="2" charset="77"/>
              </a:defRPr>
            </a:lvl1pPr>
          </a:lstStyle>
          <a:p>
            <a:pPr marL="38100">
              <a:spcBef>
                <a:spcPts val="204"/>
              </a:spcBef>
            </a:pPr>
            <a:fld id="{81D60167-4931-47E6-BA6A-407CBD079E47}" type="slidenum">
              <a:rPr lang="en-US" spc="110" smtClean="0"/>
              <a:pPr marL="38100">
                <a:spcBef>
                  <a:spcPts val="204"/>
                </a:spcBef>
              </a:pPr>
              <a:t>‹#›</a:t>
            </a:fld>
            <a:endParaRPr lang="en-US" spc="110"/>
          </a:p>
        </p:txBody>
      </p:sp>
      <p:sp>
        <p:nvSpPr>
          <p:cNvPr id="38" name="Text Placeholder 4">
            <a:extLst>
              <a:ext uri="{FF2B5EF4-FFF2-40B4-BE49-F238E27FC236}">
                <a16:creationId xmlns:a16="http://schemas.microsoft.com/office/drawing/2014/main" id="{90308FD8-7A20-6743-A8CC-E78AC413898B}"/>
              </a:ext>
            </a:extLst>
          </p:cNvPr>
          <p:cNvSpPr>
            <a:spLocks noGrp="1"/>
          </p:cNvSpPr>
          <p:nvPr>
            <p:ph type="body" sz="quarter" idx="20" hasCustomPrompt="1"/>
          </p:nvPr>
        </p:nvSpPr>
        <p:spPr>
          <a:xfrm>
            <a:off x="7010400" y="2080374"/>
            <a:ext cx="3976687" cy="574041"/>
          </a:xfrm>
        </p:spPr>
        <p:txBody>
          <a:bodyPr>
            <a:normAutofit/>
          </a:bodyPr>
          <a:lstStyle>
            <a:lvl1pPr>
              <a:defRPr sz="1100" b="0" i="0">
                <a:solidFill>
                  <a:schemeClr val="bg1"/>
                </a:solidFill>
                <a:latin typeface="Montserrat" pitchFamily="2" charset="77"/>
              </a:defRPr>
            </a:lvl1pPr>
          </a:lstStyle>
          <a:p>
            <a:pPr lvl="0"/>
            <a:r>
              <a:rPr lang="en-US"/>
              <a:t>Item 5</a:t>
            </a:r>
          </a:p>
        </p:txBody>
      </p:sp>
      <p:sp>
        <p:nvSpPr>
          <p:cNvPr id="39" name="Text Placeholder 4">
            <a:extLst>
              <a:ext uri="{FF2B5EF4-FFF2-40B4-BE49-F238E27FC236}">
                <a16:creationId xmlns:a16="http://schemas.microsoft.com/office/drawing/2014/main" id="{613F7D93-6E76-B745-BE10-3B27DC7AD852}"/>
              </a:ext>
            </a:extLst>
          </p:cNvPr>
          <p:cNvSpPr>
            <a:spLocks noGrp="1"/>
          </p:cNvSpPr>
          <p:nvPr>
            <p:ph type="body" sz="quarter" idx="21" hasCustomPrompt="1"/>
          </p:nvPr>
        </p:nvSpPr>
        <p:spPr>
          <a:xfrm>
            <a:off x="7007061" y="2886014"/>
            <a:ext cx="3976687" cy="574041"/>
          </a:xfrm>
        </p:spPr>
        <p:txBody>
          <a:bodyPr>
            <a:normAutofit/>
          </a:bodyPr>
          <a:lstStyle>
            <a:lvl1pPr>
              <a:defRPr sz="1100" b="0" i="0">
                <a:solidFill>
                  <a:schemeClr val="bg1"/>
                </a:solidFill>
                <a:latin typeface="Montserrat" pitchFamily="2" charset="77"/>
              </a:defRPr>
            </a:lvl1pPr>
          </a:lstStyle>
          <a:p>
            <a:pPr lvl="0"/>
            <a:r>
              <a:rPr lang="en-US"/>
              <a:t>Item 6</a:t>
            </a:r>
          </a:p>
        </p:txBody>
      </p:sp>
      <p:sp>
        <p:nvSpPr>
          <p:cNvPr id="40" name="Text Placeholder 4">
            <a:extLst>
              <a:ext uri="{FF2B5EF4-FFF2-40B4-BE49-F238E27FC236}">
                <a16:creationId xmlns:a16="http://schemas.microsoft.com/office/drawing/2014/main" id="{FC510768-A0E9-1547-ADC8-A9B45EE90CED}"/>
              </a:ext>
            </a:extLst>
          </p:cNvPr>
          <p:cNvSpPr>
            <a:spLocks noGrp="1"/>
          </p:cNvSpPr>
          <p:nvPr>
            <p:ph type="body" sz="quarter" idx="22" hasCustomPrompt="1"/>
          </p:nvPr>
        </p:nvSpPr>
        <p:spPr>
          <a:xfrm>
            <a:off x="7007060" y="3691654"/>
            <a:ext cx="3976687" cy="574041"/>
          </a:xfrm>
        </p:spPr>
        <p:txBody>
          <a:bodyPr>
            <a:normAutofit/>
          </a:bodyPr>
          <a:lstStyle>
            <a:lvl1pPr>
              <a:defRPr sz="1100" b="0" i="0">
                <a:solidFill>
                  <a:schemeClr val="bg1"/>
                </a:solidFill>
                <a:latin typeface="Montserrat" pitchFamily="2" charset="77"/>
              </a:defRPr>
            </a:lvl1pPr>
          </a:lstStyle>
          <a:p>
            <a:pPr lvl="0"/>
            <a:r>
              <a:rPr lang="en-US"/>
              <a:t>Item 7</a:t>
            </a:r>
          </a:p>
        </p:txBody>
      </p:sp>
      <p:sp>
        <p:nvSpPr>
          <p:cNvPr id="41" name="Text Placeholder 4">
            <a:extLst>
              <a:ext uri="{FF2B5EF4-FFF2-40B4-BE49-F238E27FC236}">
                <a16:creationId xmlns:a16="http://schemas.microsoft.com/office/drawing/2014/main" id="{C9C5AE87-2777-854F-A501-4B3E210DF328}"/>
              </a:ext>
            </a:extLst>
          </p:cNvPr>
          <p:cNvSpPr>
            <a:spLocks noGrp="1"/>
          </p:cNvSpPr>
          <p:nvPr>
            <p:ph type="body" sz="quarter" idx="23" hasCustomPrompt="1"/>
          </p:nvPr>
        </p:nvSpPr>
        <p:spPr>
          <a:xfrm>
            <a:off x="7013739" y="4497294"/>
            <a:ext cx="3976687" cy="574041"/>
          </a:xfrm>
        </p:spPr>
        <p:txBody>
          <a:bodyPr>
            <a:normAutofit/>
          </a:bodyPr>
          <a:lstStyle>
            <a:lvl1pPr>
              <a:defRPr sz="1100" b="0" i="0">
                <a:solidFill>
                  <a:schemeClr val="bg1"/>
                </a:solidFill>
                <a:latin typeface="Montserrat" pitchFamily="2" charset="77"/>
              </a:defRPr>
            </a:lvl1pPr>
          </a:lstStyle>
          <a:p>
            <a:pPr lvl="0"/>
            <a:r>
              <a:rPr lang="en-US"/>
              <a:t>Item 8</a:t>
            </a:r>
          </a:p>
        </p:txBody>
      </p:sp>
      <p:sp>
        <p:nvSpPr>
          <p:cNvPr id="43" name="Text Placeholder 11">
            <a:extLst>
              <a:ext uri="{FF2B5EF4-FFF2-40B4-BE49-F238E27FC236}">
                <a16:creationId xmlns:a16="http://schemas.microsoft.com/office/drawing/2014/main" id="{A910A309-A5E0-2241-8262-BDABA2DAE080}"/>
              </a:ext>
            </a:extLst>
          </p:cNvPr>
          <p:cNvSpPr>
            <a:spLocks noGrp="1"/>
          </p:cNvSpPr>
          <p:nvPr>
            <p:ph type="body" sz="quarter" idx="25" hasCustomPrompt="1"/>
          </p:nvPr>
        </p:nvSpPr>
        <p:spPr>
          <a:xfrm>
            <a:off x="1555976" y="914399"/>
            <a:ext cx="5791200" cy="647355"/>
          </a:xfrm>
        </p:spPr>
        <p:txBody>
          <a:bodyPr>
            <a:normAutofit/>
          </a:bodyPr>
          <a:lstStyle>
            <a:lvl1pPr>
              <a:defRPr sz="3600" b="0" i="0">
                <a:solidFill>
                  <a:schemeClr val="bg1"/>
                </a:solidFill>
                <a:latin typeface="DM Serif Display" pitchFamily="2" charset="0"/>
              </a:defRPr>
            </a:lvl1pPr>
          </a:lstStyle>
          <a:p>
            <a:pPr lvl="0"/>
            <a:r>
              <a:rPr lang="en-US" sz="3600" b="0" i="0">
                <a:latin typeface="DM Serif Display" pitchFamily="2" charset="0"/>
              </a:rPr>
              <a:t>Agenda</a:t>
            </a:r>
            <a:endParaRPr lang="en-US"/>
          </a:p>
        </p:txBody>
      </p:sp>
      <p:sp>
        <p:nvSpPr>
          <p:cNvPr id="44" name="Holder 6">
            <a:extLst>
              <a:ext uri="{FF2B5EF4-FFF2-40B4-BE49-F238E27FC236}">
                <a16:creationId xmlns:a16="http://schemas.microsoft.com/office/drawing/2014/main" id="{4128A7F1-938C-DA4D-A2D1-03199C9948AC}"/>
              </a:ext>
            </a:extLst>
          </p:cNvPr>
          <p:cNvSpPr txBox="1">
            <a:spLocks/>
          </p:cNvSpPr>
          <p:nvPr userDrawn="1"/>
        </p:nvSpPr>
        <p:spPr>
          <a:xfrm>
            <a:off x="11582400" y="6516538"/>
            <a:ext cx="513080" cy="215444"/>
          </a:xfrm>
          <a:prstGeom prst="rect">
            <a:avLst/>
          </a:prstGeom>
        </p:spPr>
        <p:txBody>
          <a:bodyPr wrap="square" lIns="0" tIns="0" rIns="0" bIns="0">
            <a:spAutoFit/>
          </a:bodyPr>
          <a:lstStyle>
            <a:defPPr>
              <a:defRPr lang="en-US"/>
            </a:defPPr>
            <a:lvl1pPr marL="0" algn="r" defTabSz="914400" rtl="0" eaLnBrk="1" latinLnBrk="0" hangingPunct="1">
              <a:defRPr sz="1400" b="0" i="0" kern="1200">
                <a:solidFill>
                  <a:srgbClr val="397CBF"/>
                </a:solidFill>
                <a:latin typeface="DM Sans Medium" pitchFamily="2" charset="77"/>
                <a:ea typeface="+mn-ea"/>
                <a:cs typeface="DM Sans Medium"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204"/>
              </a:spcBef>
            </a:pPr>
            <a:fld id="{81D60167-4931-47E6-BA6A-407CBD079E47}" type="slidenum">
              <a:rPr lang="en-US" spc="110" smtClean="0">
                <a:solidFill>
                  <a:schemeClr val="bg1"/>
                </a:solidFill>
              </a:rPr>
              <a:pPr marL="38100">
                <a:spcBef>
                  <a:spcPts val="204"/>
                </a:spcBef>
              </a:pPr>
              <a:t>‹#›</a:t>
            </a:fld>
            <a:endParaRPr lang="en-US" spc="110">
              <a:solidFill>
                <a:schemeClr val="bg1"/>
              </a:solidFill>
            </a:endParaRPr>
          </a:p>
        </p:txBody>
      </p:sp>
      <p:sp>
        <p:nvSpPr>
          <p:cNvPr id="45" name="Text Placeholder 9">
            <a:extLst>
              <a:ext uri="{FF2B5EF4-FFF2-40B4-BE49-F238E27FC236}">
                <a16:creationId xmlns:a16="http://schemas.microsoft.com/office/drawing/2014/main" id="{022CAA9E-CFB7-0049-8AAA-804D1A012080}"/>
              </a:ext>
            </a:extLst>
          </p:cNvPr>
          <p:cNvSpPr>
            <a:spLocks noGrp="1"/>
          </p:cNvSpPr>
          <p:nvPr>
            <p:ph type="body" sz="quarter" idx="19" hasCustomPrompt="1"/>
          </p:nvPr>
        </p:nvSpPr>
        <p:spPr>
          <a:xfrm>
            <a:off x="1568726" y="2080373"/>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1</a:t>
            </a:r>
          </a:p>
        </p:txBody>
      </p:sp>
      <p:sp>
        <p:nvSpPr>
          <p:cNvPr id="46" name="Text Placeholder 9">
            <a:extLst>
              <a:ext uri="{FF2B5EF4-FFF2-40B4-BE49-F238E27FC236}">
                <a16:creationId xmlns:a16="http://schemas.microsoft.com/office/drawing/2014/main" id="{72C8E027-C013-7744-8732-649B5DC17474}"/>
              </a:ext>
            </a:extLst>
          </p:cNvPr>
          <p:cNvSpPr>
            <a:spLocks noGrp="1"/>
          </p:cNvSpPr>
          <p:nvPr>
            <p:ph type="body" sz="quarter" idx="26" hasCustomPrompt="1"/>
          </p:nvPr>
        </p:nvSpPr>
        <p:spPr>
          <a:xfrm>
            <a:off x="1568110" y="2886014"/>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2</a:t>
            </a:r>
          </a:p>
        </p:txBody>
      </p:sp>
      <p:sp>
        <p:nvSpPr>
          <p:cNvPr id="47" name="Text Placeholder 9">
            <a:extLst>
              <a:ext uri="{FF2B5EF4-FFF2-40B4-BE49-F238E27FC236}">
                <a16:creationId xmlns:a16="http://schemas.microsoft.com/office/drawing/2014/main" id="{CE875CEE-A36B-E142-9D36-30123CED148B}"/>
              </a:ext>
            </a:extLst>
          </p:cNvPr>
          <p:cNvSpPr>
            <a:spLocks noGrp="1"/>
          </p:cNvSpPr>
          <p:nvPr>
            <p:ph type="body" sz="quarter" idx="27" hasCustomPrompt="1"/>
          </p:nvPr>
        </p:nvSpPr>
        <p:spPr>
          <a:xfrm>
            <a:off x="1568110" y="3691654"/>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3</a:t>
            </a:r>
          </a:p>
        </p:txBody>
      </p:sp>
      <p:sp>
        <p:nvSpPr>
          <p:cNvPr id="48" name="Text Placeholder 9">
            <a:extLst>
              <a:ext uri="{FF2B5EF4-FFF2-40B4-BE49-F238E27FC236}">
                <a16:creationId xmlns:a16="http://schemas.microsoft.com/office/drawing/2014/main" id="{82A83E3C-29FA-C84D-868E-19B38B5C0502}"/>
              </a:ext>
            </a:extLst>
          </p:cNvPr>
          <p:cNvSpPr>
            <a:spLocks noGrp="1"/>
          </p:cNvSpPr>
          <p:nvPr>
            <p:ph type="body" sz="quarter" idx="28" hasCustomPrompt="1"/>
          </p:nvPr>
        </p:nvSpPr>
        <p:spPr>
          <a:xfrm>
            <a:off x="1568110" y="4497294"/>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4</a:t>
            </a:r>
          </a:p>
        </p:txBody>
      </p:sp>
      <p:sp>
        <p:nvSpPr>
          <p:cNvPr id="49" name="Text Placeholder 9">
            <a:extLst>
              <a:ext uri="{FF2B5EF4-FFF2-40B4-BE49-F238E27FC236}">
                <a16:creationId xmlns:a16="http://schemas.microsoft.com/office/drawing/2014/main" id="{97EF9AF6-A051-B944-92F9-12E3CE436584}"/>
              </a:ext>
            </a:extLst>
          </p:cNvPr>
          <p:cNvSpPr>
            <a:spLocks noGrp="1"/>
          </p:cNvSpPr>
          <p:nvPr>
            <p:ph type="body" sz="quarter" idx="29" hasCustomPrompt="1"/>
          </p:nvPr>
        </p:nvSpPr>
        <p:spPr>
          <a:xfrm>
            <a:off x="6473660" y="2080373"/>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5</a:t>
            </a:r>
          </a:p>
        </p:txBody>
      </p:sp>
      <p:sp>
        <p:nvSpPr>
          <p:cNvPr id="50" name="Text Placeholder 9">
            <a:extLst>
              <a:ext uri="{FF2B5EF4-FFF2-40B4-BE49-F238E27FC236}">
                <a16:creationId xmlns:a16="http://schemas.microsoft.com/office/drawing/2014/main" id="{909BACF2-13B0-9242-BEAA-CDECBAD04959}"/>
              </a:ext>
            </a:extLst>
          </p:cNvPr>
          <p:cNvSpPr>
            <a:spLocks noGrp="1"/>
          </p:cNvSpPr>
          <p:nvPr>
            <p:ph type="body" sz="quarter" idx="30" hasCustomPrompt="1"/>
          </p:nvPr>
        </p:nvSpPr>
        <p:spPr>
          <a:xfrm>
            <a:off x="6473044" y="2886014"/>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6</a:t>
            </a:r>
          </a:p>
        </p:txBody>
      </p:sp>
      <p:sp>
        <p:nvSpPr>
          <p:cNvPr id="51" name="Text Placeholder 9">
            <a:extLst>
              <a:ext uri="{FF2B5EF4-FFF2-40B4-BE49-F238E27FC236}">
                <a16:creationId xmlns:a16="http://schemas.microsoft.com/office/drawing/2014/main" id="{E80213A4-E9CB-2648-AD20-5FB00E4B0230}"/>
              </a:ext>
            </a:extLst>
          </p:cNvPr>
          <p:cNvSpPr>
            <a:spLocks noGrp="1"/>
          </p:cNvSpPr>
          <p:nvPr>
            <p:ph type="body" sz="quarter" idx="31" hasCustomPrompt="1"/>
          </p:nvPr>
        </p:nvSpPr>
        <p:spPr>
          <a:xfrm>
            <a:off x="6473044" y="3691654"/>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7</a:t>
            </a:r>
          </a:p>
        </p:txBody>
      </p:sp>
      <p:sp>
        <p:nvSpPr>
          <p:cNvPr id="52" name="Text Placeholder 9">
            <a:extLst>
              <a:ext uri="{FF2B5EF4-FFF2-40B4-BE49-F238E27FC236}">
                <a16:creationId xmlns:a16="http://schemas.microsoft.com/office/drawing/2014/main" id="{D9811C64-DB0F-C44A-8654-2B1DC365972E}"/>
              </a:ext>
            </a:extLst>
          </p:cNvPr>
          <p:cNvSpPr>
            <a:spLocks noGrp="1"/>
          </p:cNvSpPr>
          <p:nvPr>
            <p:ph type="body" sz="quarter" idx="32" hasCustomPrompt="1"/>
          </p:nvPr>
        </p:nvSpPr>
        <p:spPr>
          <a:xfrm>
            <a:off x="6473044" y="4497294"/>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8</a:t>
            </a:r>
          </a:p>
        </p:txBody>
      </p:sp>
      <p:pic>
        <p:nvPicPr>
          <p:cNvPr id="25" name="Picture 24" descr="A close up of a logo&#10;&#10;Description automatically generated">
            <a:extLst>
              <a:ext uri="{FF2B5EF4-FFF2-40B4-BE49-F238E27FC236}">
                <a16:creationId xmlns:a16="http://schemas.microsoft.com/office/drawing/2014/main" id="{139A1417-904B-6C4F-9DFF-0A6D8C5818E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6066872"/>
            <a:ext cx="1104900" cy="444500"/>
          </a:xfrm>
          <a:prstGeom prst="rect">
            <a:avLst/>
          </a:prstGeom>
        </p:spPr>
      </p:pic>
    </p:spTree>
    <p:extLst>
      <p:ext uri="{BB962C8B-B14F-4D97-AF65-F5344CB8AC3E}">
        <p14:creationId xmlns:p14="http://schemas.microsoft.com/office/powerpoint/2010/main" val="15541925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Two Colum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1E1EC3-F0B7-2547-953D-54BD5D110E4C}"/>
              </a:ext>
            </a:extLst>
          </p:cNvPr>
          <p:cNvSpPr>
            <a:spLocks noGrp="1"/>
          </p:cNvSpPr>
          <p:nvPr>
            <p:ph type="body" sz="quarter" idx="19" hasCustomPrompt="1"/>
          </p:nvPr>
        </p:nvSpPr>
        <p:spPr>
          <a:xfrm>
            <a:off x="1524000" y="914400"/>
            <a:ext cx="9428787" cy="990600"/>
          </a:xfrm>
        </p:spPr>
        <p:txBody>
          <a:bodyPr>
            <a:noAutofit/>
          </a:bodyPr>
          <a:lstStyle>
            <a:lvl1pPr>
              <a:defRPr sz="2800" b="0" i="0">
                <a:solidFill>
                  <a:schemeClr val="tx2"/>
                </a:solidFill>
                <a:latin typeface="DM Serif Display" pitchFamily="2" charset="0"/>
              </a:defRPr>
            </a:lvl1pPr>
            <a:lvl2pPr>
              <a:defRPr b="0" i="0">
                <a:latin typeface="DM Serif Display" pitchFamily="2" charset="0"/>
              </a:defRPr>
            </a:lvl2pPr>
            <a:lvl3pPr>
              <a:defRPr b="0" i="0">
                <a:latin typeface="DM Serif Display" pitchFamily="2" charset="0"/>
              </a:defRPr>
            </a:lvl3pPr>
            <a:lvl4pPr>
              <a:defRPr b="0" i="0">
                <a:latin typeface="DM Serif Display" pitchFamily="2" charset="0"/>
              </a:defRPr>
            </a:lvl4pPr>
            <a:lvl5pPr>
              <a:defRPr b="0" i="0">
                <a:latin typeface="DM Serif Display" pitchFamily="2" charset="0"/>
              </a:defRPr>
            </a:lvl5pPr>
          </a:lstStyle>
          <a:p>
            <a:pPr lvl="0"/>
            <a:r>
              <a:rPr lang="en-US"/>
              <a:t>A two-line header could look like this and be a bit longer than some of your other headers</a:t>
            </a:r>
          </a:p>
        </p:txBody>
      </p:sp>
      <p:sp>
        <p:nvSpPr>
          <p:cNvPr id="17" name="Holder 6">
            <a:extLst>
              <a:ext uri="{FF2B5EF4-FFF2-40B4-BE49-F238E27FC236}">
                <a16:creationId xmlns:a16="http://schemas.microsoft.com/office/drawing/2014/main" id="{2F88216B-50E9-F74D-AE6E-E0A8B73FF873}"/>
              </a:ext>
            </a:extLst>
          </p:cNvPr>
          <p:cNvSpPr>
            <a:spLocks noGrp="1"/>
          </p:cNvSpPr>
          <p:nvPr>
            <p:ph type="sldNum" sz="quarter" idx="7"/>
          </p:nvPr>
        </p:nvSpPr>
        <p:spPr>
          <a:xfrm>
            <a:off x="11582400" y="6516538"/>
            <a:ext cx="513080" cy="215444"/>
          </a:xfrm>
          <a:prstGeom prst="rect">
            <a:avLst/>
          </a:prstGeom>
        </p:spPr>
        <p:txBody>
          <a:bodyPr wrap="square" lIns="0" tIns="0" rIns="0" bIns="0">
            <a:spAutoFit/>
          </a:bodyPr>
          <a:lstStyle>
            <a:lvl1pPr algn="r">
              <a:defRPr sz="1400" b="0" i="0">
                <a:solidFill>
                  <a:srgbClr val="397CBF"/>
                </a:solidFill>
                <a:latin typeface="DM Sans Medium" pitchFamily="2" charset="77"/>
                <a:cs typeface="DM Sans Medium" pitchFamily="2" charset="77"/>
              </a:defRPr>
            </a:lvl1pPr>
          </a:lstStyle>
          <a:p>
            <a:pPr marL="38100">
              <a:spcBef>
                <a:spcPts val="204"/>
              </a:spcBef>
            </a:pPr>
            <a:fld id="{81D60167-4931-47E6-BA6A-407CBD079E47}" type="slidenum">
              <a:rPr lang="en-US" spc="110" smtClean="0"/>
              <a:pPr marL="38100">
                <a:spcBef>
                  <a:spcPts val="204"/>
                </a:spcBef>
              </a:pPr>
              <a:t>‹#›</a:t>
            </a:fld>
            <a:endParaRPr lang="en-US" spc="110"/>
          </a:p>
        </p:txBody>
      </p:sp>
      <p:sp>
        <p:nvSpPr>
          <p:cNvPr id="18" name="Text Placeholder 4">
            <a:extLst>
              <a:ext uri="{FF2B5EF4-FFF2-40B4-BE49-F238E27FC236}">
                <a16:creationId xmlns:a16="http://schemas.microsoft.com/office/drawing/2014/main" id="{D96B45C8-9A64-424D-A225-9DFE56DE3D2B}"/>
              </a:ext>
            </a:extLst>
          </p:cNvPr>
          <p:cNvSpPr>
            <a:spLocks noGrp="1"/>
          </p:cNvSpPr>
          <p:nvPr>
            <p:ph type="body" sz="quarter" idx="11" hasCustomPrompt="1"/>
          </p:nvPr>
        </p:nvSpPr>
        <p:spPr>
          <a:xfrm>
            <a:off x="1524000" y="2133600"/>
            <a:ext cx="4551987" cy="3733800"/>
          </a:xfrm>
        </p:spPr>
        <p:txBody>
          <a:bodyPr>
            <a:normAutofit/>
          </a:bodyPr>
          <a:lstStyle>
            <a:lvl1pPr>
              <a:defRPr sz="1100" b="0" i="0">
                <a:solidFill>
                  <a:schemeClr val="tx1"/>
                </a:solidFill>
                <a:latin typeface="Montserrat" pitchFamily="2" charset="77"/>
              </a:defRPr>
            </a:lvl1pPr>
          </a:lstStyle>
          <a:p>
            <a:pPr lvl="0"/>
            <a:r>
              <a:rPr lang="en-US"/>
              <a:t>Text column 1</a:t>
            </a:r>
          </a:p>
        </p:txBody>
      </p:sp>
      <p:sp>
        <p:nvSpPr>
          <p:cNvPr id="19" name="Text Placeholder 4">
            <a:extLst>
              <a:ext uri="{FF2B5EF4-FFF2-40B4-BE49-F238E27FC236}">
                <a16:creationId xmlns:a16="http://schemas.microsoft.com/office/drawing/2014/main" id="{4FC6BA8B-DBD5-E84D-8191-CBBED08747A0}"/>
              </a:ext>
            </a:extLst>
          </p:cNvPr>
          <p:cNvSpPr>
            <a:spLocks noGrp="1"/>
          </p:cNvSpPr>
          <p:nvPr>
            <p:ph type="body" sz="quarter" idx="20" hasCustomPrompt="1"/>
          </p:nvPr>
        </p:nvSpPr>
        <p:spPr>
          <a:xfrm>
            <a:off x="6400800" y="2133600"/>
            <a:ext cx="4551987" cy="3733800"/>
          </a:xfrm>
        </p:spPr>
        <p:txBody>
          <a:bodyPr>
            <a:normAutofit/>
          </a:bodyPr>
          <a:lstStyle>
            <a:lvl1pPr>
              <a:defRPr sz="1100" b="0" i="0">
                <a:solidFill>
                  <a:schemeClr val="tx1"/>
                </a:solidFill>
                <a:latin typeface="Montserrat" pitchFamily="2" charset="77"/>
              </a:defRPr>
            </a:lvl1pPr>
          </a:lstStyle>
          <a:p>
            <a:pPr lvl="0"/>
            <a:r>
              <a:rPr lang="en-US"/>
              <a:t>Text column 1</a:t>
            </a:r>
          </a:p>
        </p:txBody>
      </p:sp>
      <p:pic>
        <p:nvPicPr>
          <p:cNvPr id="8" name="object 13">
            <a:extLst>
              <a:ext uri="{FF2B5EF4-FFF2-40B4-BE49-F238E27FC236}">
                <a16:creationId xmlns:a16="http://schemas.microsoft.com/office/drawing/2014/main" id="{E04ADB70-B9D4-8748-BA90-476E056EEA32}"/>
              </a:ext>
            </a:extLst>
          </p:cNvPr>
          <p:cNvPicPr/>
          <p:nvPr userDrawn="1"/>
        </p:nvPicPr>
        <p:blipFill>
          <a:blip r:embed="rId2" cstate="print"/>
          <a:stretch>
            <a:fillRect/>
          </a:stretch>
        </p:blipFill>
        <p:spPr>
          <a:xfrm>
            <a:off x="226047" y="228601"/>
            <a:ext cx="11739905" cy="6400800"/>
          </a:xfrm>
          <a:prstGeom prst="rect">
            <a:avLst/>
          </a:prstGeom>
        </p:spPr>
      </p:pic>
      <p:sp>
        <p:nvSpPr>
          <p:cNvPr id="9" name="Rectangle 8">
            <a:extLst>
              <a:ext uri="{FF2B5EF4-FFF2-40B4-BE49-F238E27FC236}">
                <a16:creationId xmlns:a16="http://schemas.microsoft.com/office/drawing/2014/main" id="{55EFE1C7-1941-C84B-9F49-4D7E0471EC32}"/>
              </a:ext>
            </a:extLst>
          </p:cNvPr>
          <p:cNvSpPr/>
          <p:nvPr userDrawn="1"/>
        </p:nvSpPr>
        <p:spPr>
          <a:xfrm>
            <a:off x="304800" y="5943600"/>
            <a:ext cx="1371600" cy="572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0CF8F44-FF09-B04E-BF2F-6C13744DA5E4}"/>
              </a:ext>
            </a:extLst>
          </p:cNvPr>
          <p:cNvSpPr txBox="1"/>
          <p:nvPr userDrawn="1"/>
        </p:nvSpPr>
        <p:spPr>
          <a:xfrm>
            <a:off x="10648811" y="6190229"/>
            <a:ext cx="1446669" cy="276999"/>
          </a:xfrm>
          <a:prstGeom prst="rect">
            <a:avLst/>
          </a:prstGeom>
          <a:noFill/>
        </p:spPr>
        <p:txBody>
          <a:bodyPr wrap="square" rtlCol="0">
            <a:spAutoFit/>
          </a:bodyPr>
          <a:lstStyle/>
          <a:p>
            <a:r>
              <a:rPr lang="en-US" sz="1200" b="0" i="0">
                <a:solidFill>
                  <a:schemeClr val="accent2"/>
                </a:solidFill>
                <a:latin typeface="Montserrat Medium" pitchFamily="2" charset="77"/>
              </a:rPr>
              <a:t>arc.gov</a:t>
            </a:r>
          </a:p>
        </p:txBody>
      </p:sp>
      <p:pic>
        <p:nvPicPr>
          <p:cNvPr id="16" name="Graphic 15">
            <a:extLst>
              <a:ext uri="{FF2B5EF4-FFF2-40B4-BE49-F238E27FC236}">
                <a16:creationId xmlns:a16="http://schemas.microsoft.com/office/drawing/2014/main" id="{C7719ACA-6052-4DAE-9454-986775CB5A0C}"/>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5614" y="6070309"/>
            <a:ext cx="1106882" cy="437722"/>
          </a:xfrm>
          <a:prstGeom prst="rect">
            <a:avLst/>
          </a:prstGeom>
        </p:spPr>
      </p:pic>
    </p:spTree>
    <p:extLst>
      <p:ext uri="{BB962C8B-B14F-4D97-AF65-F5344CB8AC3E}">
        <p14:creationId xmlns:p14="http://schemas.microsoft.com/office/powerpoint/2010/main" val="25733597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One Colum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1E1EC3-F0B7-2547-953D-54BD5D110E4C}"/>
              </a:ext>
            </a:extLst>
          </p:cNvPr>
          <p:cNvSpPr>
            <a:spLocks noGrp="1"/>
          </p:cNvSpPr>
          <p:nvPr>
            <p:ph type="body" sz="quarter" idx="19" hasCustomPrompt="1"/>
          </p:nvPr>
        </p:nvSpPr>
        <p:spPr>
          <a:xfrm>
            <a:off x="1524000" y="914400"/>
            <a:ext cx="9428787" cy="990600"/>
          </a:xfrm>
        </p:spPr>
        <p:txBody>
          <a:bodyPr>
            <a:noAutofit/>
          </a:bodyPr>
          <a:lstStyle>
            <a:lvl1pPr>
              <a:defRPr sz="2800" b="0" i="0">
                <a:solidFill>
                  <a:schemeClr val="tx2"/>
                </a:solidFill>
                <a:latin typeface="DM Serif Display" pitchFamily="2" charset="0"/>
              </a:defRPr>
            </a:lvl1pPr>
            <a:lvl2pPr>
              <a:defRPr b="0" i="0">
                <a:latin typeface="DM Serif Display" pitchFamily="2" charset="0"/>
              </a:defRPr>
            </a:lvl2pPr>
            <a:lvl3pPr>
              <a:defRPr b="0" i="0">
                <a:latin typeface="DM Serif Display" pitchFamily="2" charset="0"/>
              </a:defRPr>
            </a:lvl3pPr>
            <a:lvl4pPr>
              <a:defRPr b="0" i="0">
                <a:latin typeface="DM Serif Display" pitchFamily="2" charset="0"/>
              </a:defRPr>
            </a:lvl4pPr>
            <a:lvl5pPr>
              <a:defRPr b="0" i="0">
                <a:latin typeface="DM Serif Display" pitchFamily="2" charset="0"/>
              </a:defRPr>
            </a:lvl5pPr>
          </a:lstStyle>
          <a:p>
            <a:pPr lvl="0"/>
            <a:r>
              <a:rPr lang="en-US"/>
              <a:t>A two-line header could look like this and be a bit longer than some of your other headers</a:t>
            </a:r>
          </a:p>
        </p:txBody>
      </p:sp>
      <p:sp>
        <p:nvSpPr>
          <p:cNvPr id="17" name="Holder 6">
            <a:extLst>
              <a:ext uri="{FF2B5EF4-FFF2-40B4-BE49-F238E27FC236}">
                <a16:creationId xmlns:a16="http://schemas.microsoft.com/office/drawing/2014/main" id="{2F88216B-50E9-F74D-AE6E-E0A8B73FF873}"/>
              </a:ext>
            </a:extLst>
          </p:cNvPr>
          <p:cNvSpPr>
            <a:spLocks noGrp="1"/>
          </p:cNvSpPr>
          <p:nvPr>
            <p:ph type="sldNum" sz="quarter" idx="7"/>
          </p:nvPr>
        </p:nvSpPr>
        <p:spPr>
          <a:xfrm>
            <a:off x="11582400" y="6516538"/>
            <a:ext cx="513080" cy="215444"/>
          </a:xfrm>
          <a:prstGeom prst="rect">
            <a:avLst/>
          </a:prstGeom>
        </p:spPr>
        <p:txBody>
          <a:bodyPr wrap="square" lIns="0" tIns="0" rIns="0" bIns="0">
            <a:spAutoFit/>
          </a:bodyPr>
          <a:lstStyle>
            <a:lvl1pPr algn="r">
              <a:defRPr sz="1400" b="0" i="0">
                <a:solidFill>
                  <a:srgbClr val="397CBF"/>
                </a:solidFill>
                <a:latin typeface="DM Sans Medium" pitchFamily="2" charset="77"/>
                <a:cs typeface="DM Sans Medium" pitchFamily="2" charset="77"/>
              </a:defRPr>
            </a:lvl1pPr>
          </a:lstStyle>
          <a:p>
            <a:pPr marL="38100">
              <a:spcBef>
                <a:spcPts val="204"/>
              </a:spcBef>
            </a:pPr>
            <a:fld id="{81D60167-4931-47E6-BA6A-407CBD079E47}" type="slidenum">
              <a:rPr lang="en-US" spc="110" smtClean="0"/>
              <a:pPr marL="38100">
                <a:spcBef>
                  <a:spcPts val="204"/>
                </a:spcBef>
              </a:pPr>
              <a:t>‹#›</a:t>
            </a:fld>
            <a:endParaRPr lang="en-US" spc="110"/>
          </a:p>
        </p:txBody>
      </p:sp>
      <p:sp>
        <p:nvSpPr>
          <p:cNvPr id="18" name="Text Placeholder 4">
            <a:extLst>
              <a:ext uri="{FF2B5EF4-FFF2-40B4-BE49-F238E27FC236}">
                <a16:creationId xmlns:a16="http://schemas.microsoft.com/office/drawing/2014/main" id="{D96B45C8-9A64-424D-A225-9DFE56DE3D2B}"/>
              </a:ext>
            </a:extLst>
          </p:cNvPr>
          <p:cNvSpPr>
            <a:spLocks noGrp="1"/>
          </p:cNvSpPr>
          <p:nvPr>
            <p:ph type="body" sz="quarter" idx="11" hasCustomPrompt="1"/>
          </p:nvPr>
        </p:nvSpPr>
        <p:spPr>
          <a:xfrm>
            <a:off x="1524000" y="2133600"/>
            <a:ext cx="9428787" cy="3733800"/>
          </a:xfrm>
        </p:spPr>
        <p:txBody>
          <a:bodyPr>
            <a:normAutofit/>
          </a:bodyPr>
          <a:lstStyle>
            <a:lvl1pPr>
              <a:defRPr sz="1100" b="0" i="0">
                <a:solidFill>
                  <a:schemeClr val="tx1"/>
                </a:solidFill>
                <a:latin typeface="Montserrat" pitchFamily="2" charset="77"/>
              </a:defRPr>
            </a:lvl1pPr>
          </a:lstStyle>
          <a:p>
            <a:pPr lvl="0"/>
            <a:r>
              <a:rPr lang="en-US"/>
              <a:t>Text single column </a:t>
            </a:r>
          </a:p>
        </p:txBody>
      </p:sp>
      <p:pic>
        <p:nvPicPr>
          <p:cNvPr id="6" name="object 13">
            <a:extLst>
              <a:ext uri="{FF2B5EF4-FFF2-40B4-BE49-F238E27FC236}">
                <a16:creationId xmlns:a16="http://schemas.microsoft.com/office/drawing/2014/main" id="{60590643-76FE-4B4D-9755-478CB5B450E8}"/>
              </a:ext>
            </a:extLst>
          </p:cNvPr>
          <p:cNvPicPr/>
          <p:nvPr userDrawn="1"/>
        </p:nvPicPr>
        <p:blipFill>
          <a:blip r:embed="rId2" cstate="print"/>
          <a:stretch>
            <a:fillRect/>
          </a:stretch>
        </p:blipFill>
        <p:spPr>
          <a:xfrm>
            <a:off x="226047" y="228601"/>
            <a:ext cx="11739905" cy="6400800"/>
          </a:xfrm>
          <a:prstGeom prst="rect">
            <a:avLst/>
          </a:prstGeom>
        </p:spPr>
      </p:pic>
      <p:sp>
        <p:nvSpPr>
          <p:cNvPr id="7" name="Rectangle 6">
            <a:extLst>
              <a:ext uri="{FF2B5EF4-FFF2-40B4-BE49-F238E27FC236}">
                <a16:creationId xmlns:a16="http://schemas.microsoft.com/office/drawing/2014/main" id="{D879E9AD-499C-3C46-A609-35FAD58C0522}"/>
              </a:ext>
            </a:extLst>
          </p:cNvPr>
          <p:cNvSpPr/>
          <p:nvPr userDrawn="1"/>
        </p:nvSpPr>
        <p:spPr>
          <a:xfrm>
            <a:off x="304800" y="5943600"/>
            <a:ext cx="1371600" cy="572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A690B99-4DDC-A541-A9A5-57C04C7BB753}"/>
              </a:ext>
            </a:extLst>
          </p:cNvPr>
          <p:cNvSpPr txBox="1"/>
          <p:nvPr userDrawn="1"/>
        </p:nvSpPr>
        <p:spPr>
          <a:xfrm>
            <a:off x="10648811" y="6190229"/>
            <a:ext cx="1446669" cy="276999"/>
          </a:xfrm>
          <a:prstGeom prst="rect">
            <a:avLst/>
          </a:prstGeom>
          <a:noFill/>
        </p:spPr>
        <p:txBody>
          <a:bodyPr wrap="square" rtlCol="0">
            <a:spAutoFit/>
          </a:bodyPr>
          <a:lstStyle/>
          <a:p>
            <a:r>
              <a:rPr lang="en-US" sz="1200" b="0" i="0">
                <a:solidFill>
                  <a:schemeClr val="accent2"/>
                </a:solidFill>
                <a:latin typeface="Montserrat Medium" pitchFamily="2" charset="77"/>
              </a:rPr>
              <a:t>arc.gov</a:t>
            </a:r>
          </a:p>
        </p:txBody>
      </p:sp>
      <p:pic>
        <p:nvPicPr>
          <p:cNvPr id="14" name="Graphic 13">
            <a:extLst>
              <a:ext uri="{FF2B5EF4-FFF2-40B4-BE49-F238E27FC236}">
                <a16:creationId xmlns:a16="http://schemas.microsoft.com/office/drawing/2014/main" id="{2CEFDC76-49A3-425E-9C17-561B89D6C2B1}"/>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5614" y="6070309"/>
            <a:ext cx="1106882" cy="437722"/>
          </a:xfrm>
          <a:prstGeom prst="rect">
            <a:avLst/>
          </a:prstGeom>
        </p:spPr>
      </p:pic>
    </p:spTree>
    <p:extLst>
      <p:ext uri="{BB962C8B-B14F-4D97-AF65-F5344CB8AC3E}">
        <p14:creationId xmlns:p14="http://schemas.microsoft.com/office/powerpoint/2010/main" val="26293311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ext One Column">
    <p:spTree>
      <p:nvGrpSpPr>
        <p:cNvPr id="1" name=""/>
        <p:cNvGrpSpPr/>
        <p:nvPr/>
      </p:nvGrpSpPr>
      <p:grpSpPr>
        <a:xfrm>
          <a:off x="0" y="0"/>
          <a:ext cx="0" cy="0"/>
          <a:chOff x="0" y="0"/>
          <a:chExt cx="0" cy="0"/>
        </a:xfrm>
      </p:grpSpPr>
      <p:pic>
        <p:nvPicPr>
          <p:cNvPr id="6" name="object 13">
            <a:extLst>
              <a:ext uri="{FF2B5EF4-FFF2-40B4-BE49-F238E27FC236}">
                <a16:creationId xmlns:a16="http://schemas.microsoft.com/office/drawing/2014/main" id="{60590643-76FE-4B4D-9755-478CB5B450E8}"/>
              </a:ext>
            </a:extLst>
          </p:cNvPr>
          <p:cNvPicPr/>
          <p:nvPr userDrawn="1"/>
        </p:nvPicPr>
        <p:blipFill>
          <a:blip r:embed="rId2" cstate="print"/>
          <a:stretch>
            <a:fillRect/>
          </a:stretch>
        </p:blipFill>
        <p:spPr>
          <a:xfrm>
            <a:off x="226047" y="228601"/>
            <a:ext cx="11739905" cy="6400800"/>
          </a:xfrm>
          <a:prstGeom prst="rect">
            <a:avLst/>
          </a:prstGeom>
        </p:spPr>
      </p:pic>
      <p:sp>
        <p:nvSpPr>
          <p:cNvPr id="8" name="SmartArt Placeholder 7">
            <a:extLst>
              <a:ext uri="{FF2B5EF4-FFF2-40B4-BE49-F238E27FC236}">
                <a16:creationId xmlns:a16="http://schemas.microsoft.com/office/drawing/2014/main" id="{D68FF43D-C957-4A87-A2CA-B2D1316943D5}"/>
              </a:ext>
            </a:extLst>
          </p:cNvPr>
          <p:cNvSpPr>
            <a:spLocks noGrp="1"/>
          </p:cNvSpPr>
          <p:nvPr>
            <p:ph type="dgm" sz="quarter" idx="20"/>
          </p:nvPr>
        </p:nvSpPr>
        <p:spPr>
          <a:xfrm>
            <a:off x="1524000" y="2133600"/>
            <a:ext cx="9428163" cy="3733800"/>
          </a:xfrm>
        </p:spPr>
        <p:txBody>
          <a:bodyPr/>
          <a:lstStyle/>
          <a:p>
            <a:endParaRPr lang="en-US"/>
          </a:p>
        </p:txBody>
      </p:sp>
      <p:sp>
        <p:nvSpPr>
          <p:cNvPr id="3" name="Text Placeholder 2">
            <a:extLst>
              <a:ext uri="{FF2B5EF4-FFF2-40B4-BE49-F238E27FC236}">
                <a16:creationId xmlns:a16="http://schemas.microsoft.com/office/drawing/2014/main" id="{AB1E1EC3-F0B7-2547-953D-54BD5D110E4C}"/>
              </a:ext>
            </a:extLst>
          </p:cNvPr>
          <p:cNvSpPr>
            <a:spLocks noGrp="1"/>
          </p:cNvSpPr>
          <p:nvPr>
            <p:ph type="body" sz="quarter" idx="19" hasCustomPrompt="1"/>
          </p:nvPr>
        </p:nvSpPr>
        <p:spPr>
          <a:xfrm>
            <a:off x="1524000" y="914400"/>
            <a:ext cx="9428787" cy="990600"/>
          </a:xfrm>
        </p:spPr>
        <p:txBody>
          <a:bodyPr>
            <a:noAutofit/>
          </a:bodyPr>
          <a:lstStyle>
            <a:lvl1pPr>
              <a:defRPr sz="2800" b="0" i="0">
                <a:solidFill>
                  <a:schemeClr val="tx2"/>
                </a:solidFill>
                <a:latin typeface="DM Serif Display" pitchFamily="2" charset="0"/>
              </a:defRPr>
            </a:lvl1pPr>
            <a:lvl2pPr>
              <a:defRPr b="0" i="0">
                <a:latin typeface="DM Serif Display" pitchFamily="2" charset="0"/>
              </a:defRPr>
            </a:lvl2pPr>
            <a:lvl3pPr>
              <a:defRPr b="0" i="0">
                <a:latin typeface="DM Serif Display" pitchFamily="2" charset="0"/>
              </a:defRPr>
            </a:lvl3pPr>
            <a:lvl4pPr>
              <a:defRPr b="0" i="0">
                <a:latin typeface="DM Serif Display" pitchFamily="2" charset="0"/>
              </a:defRPr>
            </a:lvl4pPr>
            <a:lvl5pPr>
              <a:defRPr b="0" i="0">
                <a:latin typeface="DM Serif Display" pitchFamily="2" charset="0"/>
              </a:defRPr>
            </a:lvl5pPr>
          </a:lstStyle>
          <a:p>
            <a:pPr lvl="0"/>
            <a:r>
              <a:rPr lang="en-US"/>
              <a:t>A two-line header could look like this and be a bit longer than some of your other headers</a:t>
            </a:r>
          </a:p>
        </p:txBody>
      </p:sp>
      <p:sp>
        <p:nvSpPr>
          <p:cNvPr id="17" name="Holder 6">
            <a:extLst>
              <a:ext uri="{FF2B5EF4-FFF2-40B4-BE49-F238E27FC236}">
                <a16:creationId xmlns:a16="http://schemas.microsoft.com/office/drawing/2014/main" id="{2F88216B-50E9-F74D-AE6E-E0A8B73FF873}"/>
              </a:ext>
            </a:extLst>
          </p:cNvPr>
          <p:cNvSpPr>
            <a:spLocks noGrp="1"/>
          </p:cNvSpPr>
          <p:nvPr>
            <p:ph type="sldNum" sz="quarter" idx="7"/>
          </p:nvPr>
        </p:nvSpPr>
        <p:spPr>
          <a:xfrm>
            <a:off x="11582400" y="6516538"/>
            <a:ext cx="513080" cy="215444"/>
          </a:xfrm>
          <a:prstGeom prst="rect">
            <a:avLst/>
          </a:prstGeom>
        </p:spPr>
        <p:txBody>
          <a:bodyPr wrap="square" lIns="0" tIns="0" rIns="0" bIns="0">
            <a:spAutoFit/>
          </a:bodyPr>
          <a:lstStyle>
            <a:lvl1pPr algn="r">
              <a:defRPr sz="1400" b="0" i="0">
                <a:solidFill>
                  <a:srgbClr val="397CBF"/>
                </a:solidFill>
                <a:latin typeface="DM Sans Medium" pitchFamily="2" charset="77"/>
                <a:cs typeface="DM Sans Medium" pitchFamily="2" charset="77"/>
              </a:defRPr>
            </a:lvl1pPr>
          </a:lstStyle>
          <a:p>
            <a:pPr marL="38100">
              <a:spcBef>
                <a:spcPts val="204"/>
              </a:spcBef>
            </a:pPr>
            <a:fld id="{81D60167-4931-47E6-BA6A-407CBD079E47}" type="slidenum">
              <a:rPr lang="en-US" spc="110" smtClean="0"/>
              <a:pPr marL="38100">
                <a:spcBef>
                  <a:spcPts val="204"/>
                </a:spcBef>
              </a:pPr>
              <a:t>‹#›</a:t>
            </a:fld>
            <a:endParaRPr lang="en-US" spc="110"/>
          </a:p>
        </p:txBody>
      </p:sp>
      <p:sp>
        <p:nvSpPr>
          <p:cNvPr id="7" name="Rectangle 6">
            <a:extLst>
              <a:ext uri="{FF2B5EF4-FFF2-40B4-BE49-F238E27FC236}">
                <a16:creationId xmlns:a16="http://schemas.microsoft.com/office/drawing/2014/main" id="{D879E9AD-499C-3C46-A609-35FAD58C0522}"/>
              </a:ext>
            </a:extLst>
          </p:cNvPr>
          <p:cNvSpPr/>
          <p:nvPr userDrawn="1"/>
        </p:nvSpPr>
        <p:spPr>
          <a:xfrm>
            <a:off x="304800" y="5943600"/>
            <a:ext cx="1371600" cy="572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A690B99-4DDC-A541-A9A5-57C04C7BB753}"/>
              </a:ext>
            </a:extLst>
          </p:cNvPr>
          <p:cNvSpPr txBox="1"/>
          <p:nvPr userDrawn="1"/>
        </p:nvSpPr>
        <p:spPr>
          <a:xfrm>
            <a:off x="10648811" y="6190229"/>
            <a:ext cx="1446669" cy="276999"/>
          </a:xfrm>
          <a:prstGeom prst="rect">
            <a:avLst/>
          </a:prstGeom>
          <a:noFill/>
        </p:spPr>
        <p:txBody>
          <a:bodyPr wrap="square" rtlCol="0">
            <a:spAutoFit/>
          </a:bodyPr>
          <a:lstStyle/>
          <a:p>
            <a:r>
              <a:rPr lang="en-US" sz="1200" b="0" i="0">
                <a:solidFill>
                  <a:schemeClr val="accent2"/>
                </a:solidFill>
                <a:latin typeface="Montserrat Medium" pitchFamily="2" charset="77"/>
              </a:rPr>
              <a:t>arc.gov</a:t>
            </a:r>
          </a:p>
        </p:txBody>
      </p:sp>
      <p:pic>
        <p:nvPicPr>
          <p:cNvPr id="14" name="Graphic 13">
            <a:extLst>
              <a:ext uri="{FF2B5EF4-FFF2-40B4-BE49-F238E27FC236}">
                <a16:creationId xmlns:a16="http://schemas.microsoft.com/office/drawing/2014/main" id="{2CEFDC76-49A3-425E-9C17-561B89D6C2B1}"/>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5614" y="6070309"/>
            <a:ext cx="1106882" cy="437722"/>
          </a:xfrm>
          <a:prstGeom prst="rect">
            <a:avLst/>
          </a:prstGeom>
        </p:spPr>
      </p:pic>
    </p:spTree>
    <p:extLst>
      <p:ext uri="{BB962C8B-B14F-4D97-AF65-F5344CB8AC3E}">
        <p14:creationId xmlns:p14="http://schemas.microsoft.com/office/powerpoint/2010/main" val="34784075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ote &amp; Image 1">
    <p:spTree>
      <p:nvGrpSpPr>
        <p:cNvPr id="1" name=""/>
        <p:cNvGrpSpPr/>
        <p:nvPr/>
      </p:nvGrpSpPr>
      <p:grpSpPr>
        <a:xfrm>
          <a:off x="0" y="0"/>
          <a:ext cx="0" cy="0"/>
          <a:chOff x="0" y="0"/>
          <a:chExt cx="0" cy="0"/>
        </a:xfrm>
      </p:grpSpPr>
      <p:pic>
        <p:nvPicPr>
          <p:cNvPr id="3" name="Picture 2" descr="A picture containing bird&#10;&#10;Description automatically generated">
            <a:extLst>
              <a:ext uri="{FF2B5EF4-FFF2-40B4-BE49-F238E27FC236}">
                <a16:creationId xmlns:a16="http://schemas.microsoft.com/office/drawing/2014/main" id="{79CF3425-B838-C344-8FCA-1544C1DBAD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0025" y="1281791"/>
            <a:ext cx="4127500" cy="4292600"/>
          </a:xfrm>
          <a:prstGeom prst="rect">
            <a:avLst/>
          </a:prstGeom>
        </p:spPr>
      </p:pic>
      <p:sp>
        <p:nvSpPr>
          <p:cNvPr id="16" name="Holder 6">
            <a:extLst>
              <a:ext uri="{FF2B5EF4-FFF2-40B4-BE49-F238E27FC236}">
                <a16:creationId xmlns:a16="http://schemas.microsoft.com/office/drawing/2014/main" id="{D4928DFC-EC0C-5547-8433-B039D6EA062E}"/>
              </a:ext>
            </a:extLst>
          </p:cNvPr>
          <p:cNvSpPr>
            <a:spLocks noGrp="1"/>
          </p:cNvSpPr>
          <p:nvPr>
            <p:ph type="sldNum" sz="quarter" idx="7"/>
          </p:nvPr>
        </p:nvSpPr>
        <p:spPr>
          <a:xfrm>
            <a:off x="11582400" y="6516538"/>
            <a:ext cx="513080" cy="215444"/>
          </a:xfrm>
          <a:prstGeom prst="rect">
            <a:avLst/>
          </a:prstGeom>
        </p:spPr>
        <p:txBody>
          <a:bodyPr wrap="square" lIns="0" tIns="0" rIns="0" bIns="0">
            <a:spAutoFit/>
          </a:bodyPr>
          <a:lstStyle>
            <a:lvl1pPr algn="r">
              <a:defRPr sz="1400" b="0" i="0">
                <a:solidFill>
                  <a:srgbClr val="397CBF"/>
                </a:solidFill>
                <a:latin typeface="DM Sans Medium" pitchFamily="2" charset="77"/>
                <a:cs typeface="DM Sans Medium" pitchFamily="2" charset="77"/>
              </a:defRPr>
            </a:lvl1pPr>
          </a:lstStyle>
          <a:p>
            <a:pPr marL="38100">
              <a:spcBef>
                <a:spcPts val="204"/>
              </a:spcBef>
            </a:pPr>
            <a:fld id="{81D60167-4931-47E6-BA6A-407CBD079E47}" type="slidenum">
              <a:rPr lang="en-US" spc="110" smtClean="0"/>
              <a:pPr marL="38100">
                <a:spcBef>
                  <a:spcPts val="204"/>
                </a:spcBef>
              </a:pPr>
              <a:t>‹#›</a:t>
            </a:fld>
            <a:endParaRPr lang="en-US" spc="110"/>
          </a:p>
        </p:txBody>
      </p:sp>
      <p:sp>
        <p:nvSpPr>
          <p:cNvPr id="21" name="Text Placeholder 19">
            <a:extLst>
              <a:ext uri="{FF2B5EF4-FFF2-40B4-BE49-F238E27FC236}">
                <a16:creationId xmlns:a16="http://schemas.microsoft.com/office/drawing/2014/main" id="{CBC54F49-E306-5D4C-B026-B5226E7DFE24}"/>
              </a:ext>
            </a:extLst>
          </p:cNvPr>
          <p:cNvSpPr>
            <a:spLocks noGrp="1"/>
          </p:cNvSpPr>
          <p:nvPr>
            <p:ph type="body" sz="quarter" idx="10" hasCustomPrompt="1"/>
          </p:nvPr>
        </p:nvSpPr>
        <p:spPr>
          <a:xfrm>
            <a:off x="1981200" y="2057400"/>
            <a:ext cx="3048000" cy="2965367"/>
          </a:xfrm>
        </p:spPr>
        <p:txBody>
          <a:bodyPr anchor="ctr">
            <a:noAutofit/>
          </a:bodyPr>
          <a:lstStyle>
            <a:lvl1pPr algn="ctr">
              <a:defRPr sz="2400">
                <a:latin typeface="DM Serif Display" pitchFamily="2" charset="0"/>
              </a:defRPr>
            </a:lvl1pPr>
          </a:lstStyle>
          <a:p>
            <a:pPr lvl="0"/>
            <a:r>
              <a:rPr lang="en-US" sz="2400" spc="-180">
                <a:solidFill>
                  <a:schemeClr val="bg1"/>
                </a:solidFill>
              </a:rPr>
              <a:t>“ </a:t>
            </a:r>
            <a:r>
              <a:rPr lang="en-US" sz="2400" spc="-50">
                <a:solidFill>
                  <a:schemeClr val="bg1"/>
                </a:solidFill>
              </a:rPr>
              <a:t>Quote </a:t>
            </a:r>
            <a:r>
              <a:rPr lang="en-US" sz="2400" spc="10">
                <a:solidFill>
                  <a:schemeClr val="bg1"/>
                </a:solidFill>
              </a:rPr>
              <a:t>style look  </a:t>
            </a:r>
            <a:r>
              <a:rPr lang="en-US" sz="2400" spc="-15">
                <a:solidFill>
                  <a:schemeClr val="bg1"/>
                </a:solidFill>
              </a:rPr>
              <a:t>Lorem </a:t>
            </a:r>
            <a:r>
              <a:rPr lang="en-US" sz="2400" spc="-40">
                <a:solidFill>
                  <a:schemeClr val="bg1"/>
                </a:solidFill>
              </a:rPr>
              <a:t>ipsum </a:t>
            </a:r>
            <a:r>
              <a:rPr lang="en-US" sz="2400" spc="-5">
                <a:solidFill>
                  <a:schemeClr val="bg1"/>
                </a:solidFill>
              </a:rPr>
              <a:t>dolor</a:t>
            </a:r>
            <a:r>
              <a:rPr lang="en-US" sz="2400" spc="-245">
                <a:solidFill>
                  <a:schemeClr val="bg1"/>
                </a:solidFill>
              </a:rPr>
              <a:t> </a:t>
            </a:r>
            <a:r>
              <a:rPr lang="en-US" sz="2400" spc="25">
                <a:solidFill>
                  <a:schemeClr val="bg1"/>
                </a:solidFill>
              </a:rPr>
              <a:t>sit </a:t>
            </a:r>
            <a:r>
              <a:rPr lang="en-US" sz="2400" spc="55" err="1">
                <a:solidFill>
                  <a:schemeClr val="bg1"/>
                </a:solidFill>
              </a:rPr>
              <a:t>amet</a:t>
            </a:r>
            <a:r>
              <a:rPr lang="en-US" sz="2400" spc="55">
                <a:solidFill>
                  <a:schemeClr val="bg1"/>
                </a:solidFill>
              </a:rPr>
              <a:t>, </a:t>
            </a:r>
            <a:r>
              <a:rPr lang="en-US" sz="2400" spc="-15" err="1">
                <a:solidFill>
                  <a:schemeClr val="bg1"/>
                </a:solidFill>
              </a:rPr>
              <a:t>adipiscing</a:t>
            </a:r>
            <a:r>
              <a:rPr lang="en-US" sz="2400" spc="-15">
                <a:solidFill>
                  <a:schemeClr val="bg1"/>
                </a:solidFill>
              </a:rPr>
              <a:t> </a:t>
            </a:r>
            <a:r>
              <a:rPr lang="en-US" sz="2400" spc="35" err="1">
                <a:solidFill>
                  <a:schemeClr val="bg1"/>
                </a:solidFill>
              </a:rPr>
              <a:t>elit</a:t>
            </a:r>
            <a:r>
              <a:rPr lang="en-US" sz="2400" spc="35">
                <a:solidFill>
                  <a:schemeClr val="bg1"/>
                </a:solidFill>
              </a:rPr>
              <a:t>, </a:t>
            </a:r>
            <a:r>
              <a:rPr lang="en-US" sz="2400" spc="-30">
                <a:solidFill>
                  <a:schemeClr val="bg1"/>
                </a:solidFill>
              </a:rPr>
              <a:t>diam </a:t>
            </a:r>
            <a:r>
              <a:rPr lang="en-US" sz="2400" spc="-45" err="1">
                <a:solidFill>
                  <a:schemeClr val="bg1"/>
                </a:solidFill>
              </a:rPr>
              <a:t>nonummy</a:t>
            </a:r>
            <a:r>
              <a:rPr lang="en-US" sz="2400" spc="-45">
                <a:solidFill>
                  <a:schemeClr val="bg1"/>
                </a:solidFill>
              </a:rPr>
              <a:t> </a:t>
            </a:r>
            <a:r>
              <a:rPr lang="en-US" sz="2400" err="1">
                <a:solidFill>
                  <a:schemeClr val="bg1"/>
                </a:solidFill>
              </a:rPr>
              <a:t>nibh</a:t>
            </a:r>
            <a:r>
              <a:rPr lang="en-US" sz="2400">
                <a:solidFill>
                  <a:schemeClr val="bg1"/>
                </a:solidFill>
              </a:rPr>
              <a:t> </a:t>
            </a:r>
            <a:r>
              <a:rPr lang="en-US" sz="2400" spc="-20" err="1">
                <a:solidFill>
                  <a:schemeClr val="bg1"/>
                </a:solidFill>
              </a:rPr>
              <a:t>euismod</a:t>
            </a:r>
            <a:r>
              <a:rPr lang="en-US" sz="2400" spc="-95">
                <a:solidFill>
                  <a:schemeClr val="bg1"/>
                </a:solidFill>
              </a:rPr>
              <a:t> </a:t>
            </a:r>
            <a:r>
              <a:rPr lang="en-US" sz="2400" spc="-15" err="1">
                <a:solidFill>
                  <a:schemeClr val="bg1"/>
                </a:solidFill>
              </a:rPr>
              <a:t>tincidunt</a:t>
            </a:r>
            <a:r>
              <a:rPr lang="en-US" sz="2400" spc="-15">
                <a:solidFill>
                  <a:schemeClr val="bg1"/>
                </a:solidFill>
              </a:rPr>
              <a:t>”</a:t>
            </a:r>
            <a:endParaRPr lang="en-US"/>
          </a:p>
        </p:txBody>
      </p:sp>
      <p:sp>
        <p:nvSpPr>
          <p:cNvPr id="18" name="Rectangle 17">
            <a:extLst>
              <a:ext uri="{FF2B5EF4-FFF2-40B4-BE49-F238E27FC236}">
                <a16:creationId xmlns:a16="http://schemas.microsoft.com/office/drawing/2014/main" id="{8ECD7D99-99E4-4F8C-9A7A-6AC50A36A222}"/>
              </a:ext>
            </a:extLst>
          </p:cNvPr>
          <p:cNvSpPr/>
          <p:nvPr userDrawn="1"/>
        </p:nvSpPr>
        <p:spPr>
          <a:xfrm>
            <a:off x="457200" y="5867400"/>
            <a:ext cx="12954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extLst>
              <a:ext uri="{FF2B5EF4-FFF2-40B4-BE49-F238E27FC236}">
                <a16:creationId xmlns:a16="http://schemas.microsoft.com/office/drawing/2014/main" id="{695BCBD4-FBB5-460F-AA66-4DCD25EDD5C0}"/>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5614" y="6070309"/>
            <a:ext cx="1106882" cy="437722"/>
          </a:xfrm>
          <a:prstGeom prst="rect">
            <a:avLst/>
          </a:prstGeom>
        </p:spPr>
      </p:pic>
      <p:sp>
        <p:nvSpPr>
          <p:cNvPr id="22" name="TextBox 21">
            <a:extLst>
              <a:ext uri="{FF2B5EF4-FFF2-40B4-BE49-F238E27FC236}">
                <a16:creationId xmlns:a16="http://schemas.microsoft.com/office/drawing/2014/main" id="{FE9835AF-01B3-47CC-9E28-B81362F031A4}"/>
              </a:ext>
            </a:extLst>
          </p:cNvPr>
          <p:cNvSpPr txBox="1"/>
          <p:nvPr userDrawn="1"/>
        </p:nvSpPr>
        <p:spPr>
          <a:xfrm>
            <a:off x="10648811" y="6456675"/>
            <a:ext cx="1446669" cy="335169"/>
          </a:xfrm>
          <a:prstGeom prst="rect">
            <a:avLst/>
          </a:prstGeom>
          <a:noFill/>
        </p:spPr>
        <p:txBody>
          <a:bodyPr wrap="square" rtlCol="0">
            <a:spAutoFit/>
          </a:bodyPr>
          <a:lstStyle/>
          <a:p>
            <a:r>
              <a:rPr lang="en-US" sz="1200" b="0" i="0">
                <a:solidFill>
                  <a:schemeClr val="accent2"/>
                </a:solidFill>
                <a:latin typeface="Montserrat Medium" pitchFamily="2" charset="77"/>
              </a:rPr>
              <a:t>arc.gov</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ote &amp; Image 2">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84A8401E-831B-F444-9986-1C398E4BBA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7479" y="1281791"/>
            <a:ext cx="4127500" cy="4292600"/>
          </a:xfrm>
          <a:prstGeom prst="rect">
            <a:avLst/>
          </a:prstGeom>
        </p:spPr>
      </p:pic>
      <p:sp>
        <p:nvSpPr>
          <p:cNvPr id="16" name="Holder 6">
            <a:extLst>
              <a:ext uri="{FF2B5EF4-FFF2-40B4-BE49-F238E27FC236}">
                <a16:creationId xmlns:a16="http://schemas.microsoft.com/office/drawing/2014/main" id="{D4928DFC-EC0C-5547-8433-B039D6EA062E}"/>
              </a:ext>
            </a:extLst>
          </p:cNvPr>
          <p:cNvSpPr>
            <a:spLocks noGrp="1"/>
          </p:cNvSpPr>
          <p:nvPr>
            <p:ph type="sldNum" sz="quarter" idx="7"/>
          </p:nvPr>
        </p:nvSpPr>
        <p:spPr>
          <a:xfrm>
            <a:off x="11582400" y="6516538"/>
            <a:ext cx="513080" cy="215444"/>
          </a:xfrm>
          <a:prstGeom prst="rect">
            <a:avLst/>
          </a:prstGeom>
        </p:spPr>
        <p:txBody>
          <a:bodyPr wrap="square" lIns="0" tIns="0" rIns="0" bIns="0">
            <a:spAutoFit/>
          </a:bodyPr>
          <a:lstStyle>
            <a:lvl1pPr algn="r">
              <a:defRPr sz="1400" b="0" i="0">
                <a:solidFill>
                  <a:srgbClr val="397CBF"/>
                </a:solidFill>
                <a:latin typeface="DM Sans Medium" pitchFamily="2" charset="77"/>
                <a:cs typeface="DM Sans Medium" pitchFamily="2" charset="77"/>
              </a:defRPr>
            </a:lvl1pPr>
          </a:lstStyle>
          <a:p>
            <a:pPr marL="38100">
              <a:spcBef>
                <a:spcPts val="204"/>
              </a:spcBef>
            </a:pPr>
            <a:fld id="{81D60167-4931-47E6-BA6A-407CBD079E47}" type="slidenum">
              <a:rPr lang="en-US" spc="110" smtClean="0"/>
              <a:pPr marL="38100">
                <a:spcBef>
                  <a:spcPts val="204"/>
                </a:spcBef>
              </a:pPr>
              <a:t>‹#›</a:t>
            </a:fld>
            <a:endParaRPr lang="en-US" spc="110"/>
          </a:p>
        </p:txBody>
      </p:sp>
      <p:sp>
        <p:nvSpPr>
          <p:cNvPr id="19" name="Text Placeholder 19">
            <a:extLst>
              <a:ext uri="{FF2B5EF4-FFF2-40B4-BE49-F238E27FC236}">
                <a16:creationId xmlns:a16="http://schemas.microsoft.com/office/drawing/2014/main" id="{B56438C8-7421-0C4F-84DD-54551548BE03}"/>
              </a:ext>
            </a:extLst>
          </p:cNvPr>
          <p:cNvSpPr>
            <a:spLocks noGrp="1"/>
          </p:cNvSpPr>
          <p:nvPr>
            <p:ph type="body" sz="quarter" idx="10" hasCustomPrompt="1"/>
          </p:nvPr>
        </p:nvSpPr>
        <p:spPr>
          <a:xfrm>
            <a:off x="1981200" y="2057400"/>
            <a:ext cx="3048000" cy="2965367"/>
          </a:xfrm>
        </p:spPr>
        <p:txBody>
          <a:bodyPr anchor="ctr">
            <a:noAutofit/>
          </a:bodyPr>
          <a:lstStyle>
            <a:lvl1pPr algn="ctr">
              <a:defRPr sz="2400">
                <a:latin typeface="DM Serif Display" pitchFamily="2" charset="0"/>
              </a:defRPr>
            </a:lvl1pPr>
          </a:lstStyle>
          <a:p>
            <a:pPr lvl="0"/>
            <a:r>
              <a:rPr lang="en-US" sz="2400" spc="-180">
                <a:solidFill>
                  <a:schemeClr val="bg1"/>
                </a:solidFill>
              </a:rPr>
              <a:t>“ </a:t>
            </a:r>
            <a:r>
              <a:rPr lang="en-US" sz="2400" spc="-50">
                <a:solidFill>
                  <a:schemeClr val="bg1"/>
                </a:solidFill>
              </a:rPr>
              <a:t>Quote </a:t>
            </a:r>
            <a:r>
              <a:rPr lang="en-US" sz="2400" spc="10">
                <a:solidFill>
                  <a:schemeClr val="bg1"/>
                </a:solidFill>
              </a:rPr>
              <a:t>style look  </a:t>
            </a:r>
            <a:r>
              <a:rPr lang="en-US" sz="2400" spc="-15">
                <a:solidFill>
                  <a:schemeClr val="bg1"/>
                </a:solidFill>
              </a:rPr>
              <a:t>Lorem </a:t>
            </a:r>
            <a:r>
              <a:rPr lang="en-US" sz="2400" spc="-40">
                <a:solidFill>
                  <a:schemeClr val="bg1"/>
                </a:solidFill>
              </a:rPr>
              <a:t>ipsum </a:t>
            </a:r>
            <a:r>
              <a:rPr lang="en-US" sz="2400" spc="-5">
                <a:solidFill>
                  <a:schemeClr val="bg1"/>
                </a:solidFill>
              </a:rPr>
              <a:t>dolor</a:t>
            </a:r>
            <a:r>
              <a:rPr lang="en-US" sz="2400" spc="-245">
                <a:solidFill>
                  <a:schemeClr val="bg1"/>
                </a:solidFill>
              </a:rPr>
              <a:t> </a:t>
            </a:r>
            <a:r>
              <a:rPr lang="en-US" sz="2400" spc="25">
                <a:solidFill>
                  <a:schemeClr val="bg1"/>
                </a:solidFill>
              </a:rPr>
              <a:t>sit </a:t>
            </a:r>
            <a:r>
              <a:rPr lang="en-US" sz="2400" spc="55" err="1">
                <a:solidFill>
                  <a:schemeClr val="bg1"/>
                </a:solidFill>
              </a:rPr>
              <a:t>amet</a:t>
            </a:r>
            <a:r>
              <a:rPr lang="en-US" sz="2400" spc="55">
                <a:solidFill>
                  <a:schemeClr val="bg1"/>
                </a:solidFill>
              </a:rPr>
              <a:t>, </a:t>
            </a:r>
            <a:r>
              <a:rPr lang="en-US" sz="2400" spc="-15" err="1">
                <a:solidFill>
                  <a:schemeClr val="bg1"/>
                </a:solidFill>
              </a:rPr>
              <a:t>adipiscing</a:t>
            </a:r>
            <a:r>
              <a:rPr lang="en-US" sz="2400" spc="-15">
                <a:solidFill>
                  <a:schemeClr val="bg1"/>
                </a:solidFill>
              </a:rPr>
              <a:t> </a:t>
            </a:r>
            <a:r>
              <a:rPr lang="en-US" sz="2400" spc="35" err="1">
                <a:solidFill>
                  <a:schemeClr val="bg1"/>
                </a:solidFill>
              </a:rPr>
              <a:t>elit</a:t>
            </a:r>
            <a:r>
              <a:rPr lang="en-US" sz="2400" spc="35">
                <a:solidFill>
                  <a:schemeClr val="bg1"/>
                </a:solidFill>
              </a:rPr>
              <a:t>, </a:t>
            </a:r>
            <a:r>
              <a:rPr lang="en-US" sz="2400" spc="-30">
                <a:solidFill>
                  <a:schemeClr val="bg1"/>
                </a:solidFill>
              </a:rPr>
              <a:t>diam </a:t>
            </a:r>
            <a:r>
              <a:rPr lang="en-US" sz="2400" spc="-45" err="1">
                <a:solidFill>
                  <a:schemeClr val="bg1"/>
                </a:solidFill>
              </a:rPr>
              <a:t>nonummy</a:t>
            </a:r>
            <a:r>
              <a:rPr lang="en-US" sz="2400" spc="-45">
                <a:solidFill>
                  <a:schemeClr val="bg1"/>
                </a:solidFill>
              </a:rPr>
              <a:t> </a:t>
            </a:r>
            <a:r>
              <a:rPr lang="en-US" sz="2400" err="1">
                <a:solidFill>
                  <a:schemeClr val="bg1"/>
                </a:solidFill>
              </a:rPr>
              <a:t>nibh</a:t>
            </a:r>
            <a:r>
              <a:rPr lang="en-US" sz="2400">
                <a:solidFill>
                  <a:schemeClr val="bg1"/>
                </a:solidFill>
              </a:rPr>
              <a:t> </a:t>
            </a:r>
            <a:r>
              <a:rPr lang="en-US" sz="2400" spc="-20" err="1">
                <a:solidFill>
                  <a:schemeClr val="bg1"/>
                </a:solidFill>
              </a:rPr>
              <a:t>euismod</a:t>
            </a:r>
            <a:r>
              <a:rPr lang="en-US" sz="2400" spc="-95">
                <a:solidFill>
                  <a:schemeClr val="bg1"/>
                </a:solidFill>
              </a:rPr>
              <a:t> </a:t>
            </a:r>
            <a:r>
              <a:rPr lang="en-US" sz="2400" spc="-15" err="1">
                <a:solidFill>
                  <a:schemeClr val="bg1"/>
                </a:solidFill>
              </a:rPr>
              <a:t>tincidunt</a:t>
            </a:r>
            <a:r>
              <a:rPr lang="en-US" sz="2400" spc="-15">
                <a:solidFill>
                  <a:schemeClr val="bg1"/>
                </a:solidFill>
              </a:rPr>
              <a:t>”</a:t>
            </a:r>
            <a:endParaRPr lang="en-US"/>
          </a:p>
        </p:txBody>
      </p:sp>
      <p:sp>
        <p:nvSpPr>
          <p:cNvPr id="9" name="TextBox 8">
            <a:extLst>
              <a:ext uri="{FF2B5EF4-FFF2-40B4-BE49-F238E27FC236}">
                <a16:creationId xmlns:a16="http://schemas.microsoft.com/office/drawing/2014/main" id="{33E5EA7E-AA6A-BD4C-80FC-BD5F0B49E084}"/>
              </a:ext>
            </a:extLst>
          </p:cNvPr>
          <p:cNvSpPr txBox="1"/>
          <p:nvPr userDrawn="1"/>
        </p:nvSpPr>
        <p:spPr>
          <a:xfrm>
            <a:off x="10648811" y="6456675"/>
            <a:ext cx="1446669" cy="335169"/>
          </a:xfrm>
          <a:prstGeom prst="rect">
            <a:avLst/>
          </a:prstGeom>
          <a:noFill/>
        </p:spPr>
        <p:txBody>
          <a:bodyPr wrap="square" rtlCol="0">
            <a:spAutoFit/>
          </a:bodyPr>
          <a:lstStyle/>
          <a:p>
            <a:r>
              <a:rPr lang="en-US" sz="1200" b="0" i="0">
                <a:solidFill>
                  <a:schemeClr val="accent2"/>
                </a:solidFill>
                <a:latin typeface="Montserrat Medium" pitchFamily="2" charset="77"/>
              </a:rPr>
              <a:t>arc.gov</a:t>
            </a:r>
          </a:p>
        </p:txBody>
      </p:sp>
      <p:pic>
        <p:nvPicPr>
          <p:cNvPr id="11" name="Graphic 10">
            <a:extLst>
              <a:ext uri="{FF2B5EF4-FFF2-40B4-BE49-F238E27FC236}">
                <a16:creationId xmlns:a16="http://schemas.microsoft.com/office/drawing/2014/main" id="{F86D78E1-9D26-48AB-A88D-E65A6C9055F0}"/>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5614" y="6070309"/>
            <a:ext cx="1106882" cy="437722"/>
          </a:xfrm>
          <a:prstGeom prst="rect">
            <a:avLst/>
          </a:prstGeom>
        </p:spPr>
      </p:pic>
    </p:spTree>
    <p:extLst>
      <p:ext uri="{BB962C8B-B14F-4D97-AF65-F5344CB8AC3E}">
        <p14:creationId xmlns:p14="http://schemas.microsoft.com/office/powerpoint/2010/main" val="32095032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ote &amp; Image 3">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8620721-D7D3-6443-9A86-C811D889B57A}"/>
              </a:ext>
            </a:extLst>
          </p:cNvPr>
          <p:cNvSpPr>
            <a:spLocks noGrp="1"/>
          </p:cNvSpPr>
          <p:nvPr>
            <p:ph type="sldNum" sz="quarter" idx="10"/>
          </p:nvPr>
        </p:nvSpPr>
        <p:spPr/>
        <p:txBody>
          <a:bodyPr/>
          <a:lstStyle/>
          <a:p>
            <a:pPr marL="38100">
              <a:spcBef>
                <a:spcPts val="204"/>
              </a:spcBef>
            </a:pPr>
            <a:fld id="{81D60167-4931-47E6-BA6A-407CBD079E47}" type="slidenum">
              <a:rPr lang="en-US" spc="110" smtClean="0"/>
              <a:pPr marL="38100">
                <a:spcBef>
                  <a:spcPts val="204"/>
                </a:spcBef>
              </a:pPr>
              <a:t>‹#›</a:t>
            </a:fld>
            <a:endParaRPr lang="en-US" spc="110"/>
          </a:p>
        </p:txBody>
      </p:sp>
      <p:pic>
        <p:nvPicPr>
          <p:cNvPr id="7" name="Picture 6" descr="A picture containing drawing, flower&#10;&#10;Description automatically generated">
            <a:extLst>
              <a:ext uri="{FF2B5EF4-FFF2-40B4-BE49-F238E27FC236}">
                <a16:creationId xmlns:a16="http://schemas.microsoft.com/office/drawing/2014/main" id="{902AFCC3-79A5-9E48-A98D-A9AF7795DA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81759" y="1274819"/>
            <a:ext cx="4127500" cy="4292600"/>
          </a:xfrm>
          <a:prstGeom prst="rect">
            <a:avLst/>
          </a:prstGeom>
        </p:spPr>
      </p:pic>
      <p:sp>
        <p:nvSpPr>
          <p:cNvPr id="12" name="Text Placeholder 19">
            <a:extLst>
              <a:ext uri="{FF2B5EF4-FFF2-40B4-BE49-F238E27FC236}">
                <a16:creationId xmlns:a16="http://schemas.microsoft.com/office/drawing/2014/main" id="{F29F8121-C911-9345-B7FA-0C59762E34CB}"/>
              </a:ext>
            </a:extLst>
          </p:cNvPr>
          <p:cNvSpPr>
            <a:spLocks noGrp="1"/>
          </p:cNvSpPr>
          <p:nvPr>
            <p:ph type="body" sz="quarter" idx="11" hasCustomPrompt="1"/>
          </p:nvPr>
        </p:nvSpPr>
        <p:spPr>
          <a:xfrm>
            <a:off x="7224684" y="2057400"/>
            <a:ext cx="3048000" cy="2965367"/>
          </a:xfrm>
        </p:spPr>
        <p:txBody>
          <a:bodyPr anchor="ctr">
            <a:noAutofit/>
          </a:bodyPr>
          <a:lstStyle>
            <a:lvl1pPr marL="0" marR="0" indent="0" algn="ctr" defTabSz="914400" eaLnBrk="1" fontAlgn="auto" latinLnBrk="0" hangingPunct="1">
              <a:lnSpc>
                <a:spcPct val="100000"/>
              </a:lnSpc>
              <a:spcBef>
                <a:spcPts val="0"/>
              </a:spcBef>
              <a:spcAft>
                <a:spcPts val="0"/>
              </a:spcAft>
              <a:buClrTx/>
              <a:buSzTx/>
              <a:buFontTx/>
              <a:buNone/>
              <a:tabLst/>
              <a:defRPr sz="2400">
                <a:solidFill>
                  <a:schemeClr val="tx1"/>
                </a:solidFill>
                <a:latin typeface="DM Serif Display" pitchFamily="2"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spc="-180">
                <a:solidFill>
                  <a:schemeClr val="bg1"/>
                </a:solidFill>
              </a:rPr>
              <a:t>“ </a:t>
            </a:r>
            <a:r>
              <a:rPr lang="en-US" sz="2400" spc="-50">
                <a:solidFill>
                  <a:schemeClr val="bg1"/>
                </a:solidFill>
              </a:rPr>
              <a:t>Quote </a:t>
            </a:r>
            <a:r>
              <a:rPr lang="en-US" sz="2400" spc="10">
                <a:solidFill>
                  <a:schemeClr val="bg1"/>
                </a:solidFill>
              </a:rPr>
              <a:t>style look  </a:t>
            </a:r>
            <a:r>
              <a:rPr lang="en-US" sz="2400" spc="-15">
                <a:solidFill>
                  <a:schemeClr val="bg1"/>
                </a:solidFill>
              </a:rPr>
              <a:t>Lorem </a:t>
            </a:r>
            <a:r>
              <a:rPr lang="en-US" sz="2400" spc="-40">
                <a:solidFill>
                  <a:schemeClr val="bg1"/>
                </a:solidFill>
              </a:rPr>
              <a:t>ipsum </a:t>
            </a:r>
            <a:r>
              <a:rPr lang="en-US" sz="2400" spc="-5">
                <a:solidFill>
                  <a:schemeClr val="bg1"/>
                </a:solidFill>
              </a:rPr>
              <a:t>dolor</a:t>
            </a:r>
            <a:r>
              <a:rPr lang="en-US" sz="2400" spc="-245">
                <a:solidFill>
                  <a:schemeClr val="bg1"/>
                </a:solidFill>
              </a:rPr>
              <a:t> </a:t>
            </a:r>
            <a:r>
              <a:rPr lang="en-US" sz="2400" spc="25">
                <a:solidFill>
                  <a:schemeClr val="bg1"/>
                </a:solidFill>
              </a:rPr>
              <a:t>sit </a:t>
            </a:r>
            <a:r>
              <a:rPr lang="en-US" sz="2400" spc="55" err="1">
                <a:solidFill>
                  <a:schemeClr val="bg1"/>
                </a:solidFill>
              </a:rPr>
              <a:t>amet</a:t>
            </a:r>
            <a:r>
              <a:rPr lang="en-US" sz="2400" spc="55">
                <a:solidFill>
                  <a:schemeClr val="bg1"/>
                </a:solidFill>
              </a:rPr>
              <a:t>, </a:t>
            </a:r>
            <a:r>
              <a:rPr lang="en-US" sz="2400" spc="-15" err="1">
                <a:solidFill>
                  <a:schemeClr val="bg1"/>
                </a:solidFill>
              </a:rPr>
              <a:t>adipiscing</a:t>
            </a:r>
            <a:r>
              <a:rPr lang="en-US" sz="2400" spc="-15">
                <a:solidFill>
                  <a:schemeClr val="bg1"/>
                </a:solidFill>
              </a:rPr>
              <a:t> </a:t>
            </a:r>
            <a:r>
              <a:rPr lang="en-US" sz="2400" spc="35" err="1">
                <a:solidFill>
                  <a:schemeClr val="bg1"/>
                </a:solidFill>
              </a:rPr>
              <a:t>elit</a:t>
            </a:r>
            <a:r>
              <a:rPr lang="en-US" sz="2400" spc="35">
                <a:solidFill>
                  <a:schemeClr val="bg1"/>
                </a:solidFill>
              </a:rPr>
              <a:t>, </a:t>
            </a:r>
            <a:r>
              <a:rPr lang="en-US" sz="2400" spc="-30">
                <a:solidFill>
                  <a:schemeClr val="bg1"/>
                </a:solidFill>
              </a:rPr>
              <a:t>diam </a:t>
            </a:r>
            <a:r>
              <a:rPr lang="en-US" sz="2400" spc="-45" err="1">
                <a:solidFill>
                  <a:schemeClr val="bg1"/>
                </a:solidFill>
              </a:rPr>
              <a:t>nonummy</a:t>
            </a:r>
            <a:r>
              <a:rPr lang="en-US" sz="2400" spc="-45">
                <a:solidFill>
                  <a:schemeClr val="bg1"/>
                </a:solidFill>
              </a:rPr>
              <a:t> </a:t>
            </a:r>
            <a:r>
              <a:rPr lang="en-US" sz="2400" err="1">
                <a:solidFill>
                  <a:schemeClr val="bg1"/>
                </a:solidFill>
              </a:rPr>
              <a:t>nibh</a:t>
            </a:r>
            <a:r>
              <a:rPr lang="en-US" sz="2400">
                <a:solidFill>
                  <a:schemeClr val="bg1"/>
                </a:solidFill>
              </a:rPr>
              <a:t> </a:t>
            </a:r>
            <a:r>
              <a:rPr lang="en-US" sz="2400" spc="-20" err="1">
                <a:solidFill>
                  <a:schemeClr val="bg1"/>
                </a:solidFill>
              </a:rPr>
              <a:t>euismod</a:t>
            </a:r>
            <a:r>
              <a:rPr lang="en-US" sz="2400" spc="-95">
                <a:solidFill>
                  <a:schemeClr val="bg1"/>
                </a:solidFill>
              </a:rPr>
              <a:t> </a:t>
            </a:r>
            <a:r>
              <a:rPr lang="en-US" sz="2400" spc="-15" err="1">
                <a:solidFill>
                  <a:schemeClr val="bg1"/>
                </a:solidFill>
              </a:rPr>
              <a:t>tincidunt</a:t>
            </a:r>
            <a:r>
              <a:rPr lang="en-US" sz="2400" spc="-15">
                <a:solidFill>
                  <a:schemeClr val="bg1"/>
                </a:solidFill>
              </a:rPr>
              <a:t>”</a:t>
            </a:r>
            <a:endParaRPr lang="en-US"/>
          </a:p>
        </p:txBody>
      </p:sp>
      <p:sp>
        <p:nvSpPr>
          <p:cNvPr id="13" name="TextBox 12">
            <a:extLst>
              <a:ext uri="{FF2B5EF4-FFF2-40B4-BE49-F238E27FC236}">
                <a16:creationId xmlns:a16="http://schemas.microsoft.com/office/drawing/2014/main" id="{FB9D8FC3-FD59-1C4B-B417-173C5E19ED0F}"/>
              </a:ext>
            </a:extLst>
          </p:cNvPr>
          <p:cNvSpPr txBox="1"/>
          <p:nvPr userDrawn="1"/>
        </p:nvSpPr>
        <p:spPr>
          <a:xfrm>
            <a:off x="230124" y="6400800"/>
            <a:ext cx="1446669" cy="276999"/>
          </a:xfrm>
          <a:prstGeom prst="rect">
            <a:avLst/>
          </a:prstGeom>
          <a:noFill/>
        </p:spPr>
        <p:txBody>
          <a:bodyPr wrap="square" rtlCol="0">
            <a:spAutoFit/>
          </a:bodyPr>
          <a:lstStyle/>
          <a:p>
            <a:r>
              <a:rPr lang="en-US" sz="1200" b="0" i="0">
                <a:solidFill>
                  <a:schemeClr val="accent2"/>
                </a:solidFill>
                <a:latin typeface="Montserrat Medium" pitchFamily="2" charset="77"/>
              </a:rPr>
              <a:t>arc.gov</a:t>
            </a:r>
          </a:p>
        </p:txBody>
      </p:sp>
      <p:pic>
        <p:nvPicPr>
          <p:cNvPr id="16" name="Graphic 15">
            <a:extLst>
              <a:ext uri="{FF2B5EF4-FFF2-40B4-BE49-F238E27FC236}">
                <a16:creationId xmlns:a16="http://schemas.microsoft.com/office/drawing/2014/main" id="{36959600-EB6F-4EB4-87C0-F07E209E27BA}"/>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77893" y="349156"/>
            <a:ext cx="1106882" cy="437722"/>
          </a:xfrm>
          <a:prstGeom prst="rect">
            <a:avLst/>
          </a:prstGeom>
        </p:spPr>
      </p:pic>
    </p:spTree>
    <p:extLst>
      <p:ext uri="{BB962C8B-B14F-4D97-AF65-F5344CB8AC3E}">
        <p14:creationId xmlns:p14="http://schemas.microsoft.com/office/powerpoint/2010/main" val="19837784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 &amp; Image 4">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8620721-D7D3-6443-9A86-C811D889B57A}"/>
              </a:ext>
            </a:extLst>
          </p:cNvPr>
          <p:cNvSpPr>
            <a:spLocks noGrp="1"/>
          </p:cNvSpPr>
          <p:nvPr>
            <p:ph type="sldNum" sz="quarter" idx="10"/>
          </p:nvPr>
        </p:nvSpPr>
        <p:spPr/>
        <p:txBody>
          <a:bodyPr/>
          <a:lstStyle/>
          <a:p>
            <a:pPr marL="38100">
              <a:spcBef>
                <a:spcPts val="204"/>
              </a:spcBef>
            </a:pPr>
            <a:fld id="{81D60167-4931-47E6-BA6A-407CBD079E47}" type="slidenum">
              <a:rPr lang="en-US" spc="110" smtClean="0"/>
              <a:pPr marL="38100">
                <a:spcBef>
                  <a:spcPts val="204"/>
                </a:spcBef>
              </a:pPr>
              <a:t>‹#›</a:t>
            </a:fld>
            <a:endParaRPr lang="en-US" spc="110"/>
          </a:p>
        </p:txBody>
      </p:sp>
      <p:pic>
        <p:nvPicPr>
          <p:cNvPr id="4" name="Picture 3" descr="A picture containing drawing&#10;&#10;Description automatically generated">
            <a:extLst>
              <a:ext uri="{FF2B5EF4-FFF2-40B4-BE49-F238E27FC236}">
                <a16:creationId xmlns:a16="http://schemas.microsoft.com/office/drawing/2014/main" id="{E32B1A55-7D67-474D-91E2-06F78CB16E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88110" y="1273527"/>
            <a:ext cx="4127500" cy="4292600"/>
          </a:xfrm>
          <a:prstGeom prst="rect">
            <a:avLst/>
          </a:prstGeom>
        </p:spPr>
      </p:pic>
      <p:sp>
        <p:nvSpPr>
          <p:cNvPr id="15" name="Text Placeholder 19">
            <a:extLst>
              <a:ext uri="{FF2B5EF4-FFF2-40B4-BE49-F238E27FC236}">
                <a16:creationId xmlns:a16="http://schemas.microsoft.com/office/drawing/2014/main" id="{DC84BB17-F440-0B4C-8793-542BFDAF6A26}"/>
              </a:ext>
            </a:extLst>
          </p:cNvPr>
          <p:cNvSpPr>
            <a:spLocks noGrp="1"/>
          </p:cNvSpPr>
          <p:nvPr>
            <p:ph type="body" sz="quarter" idx="11" hasCustomPrompt="1"/>
          </p:nvPr>
        </p:nvSpPr>
        <p:spPr>
          <a:xfrm>
            <a:off x="7224684" y="2057400"/>
            <a:ext cx="3048000" cy="2965367"/>
          </a:xfrm>
        </p:spPr>
        <p:txBody>
          <a:bodyPr anchor="ctr">
            <a:noAutofit/>
          </a:bodyPr>
          <a:lstStyle>
            <a:lvl1pPr marL="0" marR="0" indent="0" algn="ctr" defTabSz="914400" eaLnBrk="1" fontAlgn="auto" latinLnBrk="0" hangingPunct="1">
              <a:lnSpc>
                <a:spcPct val="100000"/>
              </a:lnSpc>
              <a:spcBef>
                <a:spcPts val="0"/>
              </a:spcBef>
              <a:spcAft>
                <a:spcPts val="0"/>
              </a:spcAft>
              <a:buClrTx/>
              <a:buSzTx/>
              <a:buFontTx/>
              <a:buNone/>
              <a:tabLst/>
              <a:defRPr sz="2400">
                <a:solidFill>
                  <a:schemeClr val="tx1"/>
                </a:solidFill>
                <a:latin typeface="DM Serif Display" pitchFamily="2"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spc="-180">
                <a:solidFill>
                  <a:schemeClr val="bg1"/>
                </a:solidFill>
              </a:rPr>
              <a:t>“ </a:t>
            </a:r>
            <a:r>
              <a:rPr lang="en-US" sz="2400" spc="-50">
                <a:solidFill>
                  <a:schemeClr val="bg1"/>
                </a:solidFill>
              </a:rPr>
              <a:t>Quote </a:t>
            </a:r>
            <a:r>
              <a:rPr lang="en-US" sz="2400" spc="10">
                <a:solidFill>
                  <a:schemeClr val="bg1"/>
                </a:solidFill>
              </a:rPr>
              <a:t>style look  </a:t>
            </a:r>
            <a:r>
              <a:rPr lang="en-US" sz="2400" spc="-15">
                <a:solidFill>
                  <a:schemeClr val="bg1"/>
                </a:solidFill>
              </a:rPr>
              <a:t>Lorem </a:t>
            </a:r>
            <a:r>
              <a:rPr lang="en-US" sz="2400" spc="-40">
                <a:solidFill>
                  <a:schemeClr val="bg1"/>
                </a:solidFill>
              </a:rPr>
              <a:t>ipsum </a:t>
            </a:r>
            <a:r>
              <a:rPr lang="en-US" sz="2400" spc="-5">
                <a:solidFill>
                  <a:schemeClr val="bg1"/>
                </a:solidFill>
              </a:rPr>
              <a:t>dolor</a:t>
            </a:r>
            <a:r>
              <a:rPr lang="en-US" sz="2400" spc="-245">
                <a:solidFill>
                  <a:schemeClr val="bg1"/>
                </a:solidFill>
              </a:rPr>
              <a:t> </a:t>
            </a:r>
            <a:r>
              <a:rPr lang="en-US" sz="2400" spc="25">
                <a:solidFill>
                  <a:schemeClr val="bg1"/>
                </a:solidFill>
              </a:rPr>
              <a:t>sit </a:t>
            </a:r>
            <a:r>
              <a:rPr lang="en-US" sz="2400" spc="55" err="1">
                <a:solidFill>
                  <a:schemeClr val="bg1"/>
                </a:solidFill>
              </a:rPr>
              <a:t>amet</a:t>
            </a:r>
            <a:r>
              <a:rPr lang="en-US" sz="2400" spc="55">
                <a:solidFill>
                  <a:schemeClr val="bg1"/>
                </a:solidFill>
              </a:rPr>
              <a:t>, </a:t>
            </a:r>
            <a:r>
              <a:rPr lang="en-US" sz="2400" spc="-15" err="1">
                <a:solidFill>
                  <a:schemeClr val="bg1"/>
                </a:solidFill>
              </a:rPr>
              <a:t>adipiscing</a:t>
            </a:r>
            <a:r>
              <a:rPr lang="en-US" sz="2400" spc="-15">
                <a:solidFill>
                  <a:schemeClr val="bg1"/>
                </a:solidFill>
              </a:rPr>
              <a:t> </a:t>
            </a:r>
            <a:r>
              <a:rPr lang="en-US" sz="2400" spc="35" err="1">
                <a:solidFill>
                  <a:schemeClr val="bg1"/>
                </a:solidFill>
              </a:rPr>
              <a:t>elit</a:t>
            </a:r>
            <a:r>
              <a:rPr lang="en-US" sz="2400" spc="35">
                <a:solidFill>
                  <a:schemeClr val="bg1"/>
                </a:solidFill>
              </a:rPr>
              <a:t>, </a:t>
            </a:r>
            <a:r>
              <a:rPr lang="en-US" sz="2400" spc="-30">
                <a:solidFill>
                  <a:schemeClr val="bg1"/>
                </a:solidFill>
              </a:rPr>
              <a:t>diam </a:t>
            </a:r>
            <a:r>
              <a:rPr lang="en-US" sz="2400" spc="-45" err="1">
                <a:solidFill>
                  <a:schemeClr val="bg1"/>
                </a:solidFill>
              </a:rPr>
              <a:t>nonummy</a:t>
            </a:r>
            <a:r>
              <a:rPr lang="en-US" sz="2400" spc="-45">
                <a:solidFill>
                  <a:schemeClr val="bg1"/>
                </a:solidFill>
              </a:rPr>
              <a:t> </a:t>
            </a:r>
            <a:r>
              <a:rPr lang="en-US" sz="2400" err="1">
                <a:solidFill>
                  <a:schemeClr val="bg1"/>
                </a:solidFill>
              </a:rPr>
              <a:t>nibh</a:t>
            </a:r>
            <a:r>
              <a:rPr lang="en-US" sz="2400">
                <a:solidFill>
                  <a:schemeClr val="bg1"/>
                </a:solidFill>
              </a:rPr>
              <a:t> </a:t>
            </a:r>
            <a:r>
              <a:rPr lang="en-US" sz="2400" spc="-20" err="1">
                <a:solidFill>
                  <a:schemeClr val="bg1"/>
                </a:solidFill>
              </a:rPr>
              <a:t>euismod</a:t>
            </a:r>
            <a:r>
              <a:rPr lang="en-US" sz="2400" spc="-95">
                <a:solidFill>
                  <a:schemeClr val="bg1"/>
                </a:solidFill>
              </a:rPr>
              <a:t> </a:t>
            </a:r>
            <a:r>
              <a:rPr lang="en-US" sz="2400" spc="-15" err="1">
                <a:solidFill>
                  <a:schemeClr val="bg1"/>
                </a:solidFill>
              </a:rPr>
              <a:t>tincidunt</a:t>
            </a:r>
            <a:r>
              <a:rPr lang="en-US" sz="2400" spc="-15">
                <a:solidFill>
                  <a:schemeClr val="bg1"/>
                </a:solidFill>
              </a:rPr>
              <a:t>”</a:t>
            </a:r>
            <a:endParaRPr lang="en-US"/>
          </a:p>
        </p:txBody>
      </p:sp>
      <p:sp>
        <p:nvSpPr>
          <p:cNvPr id="12" name="TextBox 11">
            <a:extLst>
              <a:ext uri="{FF2B5EF4-FFF2-40B4-BE49-F238E27FC236}">
                <a16:creationId xmlns:a16="http://schemas.microsoft.com/office/drawing/2014/main" id="{19B2E4B7-4E80-9B4E-BEB8-34579C51D662}"/>
              </a:ext>
            </a:extLst>
          </p:cNvPr>
          <p:cNvSpPr txBox="1"/>
          <p:nvPr userDrawn="1"/>
        </p:nvSpPr>
        <p:spPr>
          <a:xfrm>
            <a:off x="230124" y="6400800"/>
            <a:ext cx="1446669" cy="276999"/>
          </a:xfrm>
          <a:prstGeom prst="rect">
            <a:avLst/>
          </a:prstGeom>
          <a:noFill/>
        </p:spPr>
        <p:txBody>
          <a:bodyPr wrap="square" rtlCol="0">
            <a:spAutoFit/>
          </a:bodyPr>
          <a:lstStyle/>
          <a:p>
            <a:r>
              <a:rPr lang="en-US" sz="1200" b="0" i="0">
                <a:solidFill>
                  <a:schemeClr val="accent2"/>
                </a:solidFill>
                <a:latin typeface="Montserrat Medium" pitchFamily="2" charset="77"/>
              </a:rPr>
              <a:t>arc.gov</a:t>
            </a:r>
          </a:p>
        </p:txBody>
      </p:sp>
      <p:pic>
        <p:nvPicPr>
          <p:cNvPr id="13" name="Graphic 12">
            <a:extLst>
              <a:ext uri="{FF2B5EF4-FFF2-40B4-BE49-F238E27FC236}">
                <a16:creationId xmlns:a16="http://schemas.microsoft.com/office/drawing/2014/main" id="{EA275A5D-E6C8-4DDE-A0BB-F0C9834F628C}"/>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77893" y="349156"/>
            <a:ext cx="1106882" cy="437722"/>
          </a:xfrm>
          <a:prstGeom prst="rect">
            <a:avLst/>
          </a:prstGeom>
        </p:spPr>
      </p:pic>
    </p:spTree>
    <p:extLst>
      <p:ext uri="{BB962C8B-B14F-4D97-AF65-F5344CB8AC3E}">
        <p14:creationId xmlns:p14="http://schemas.microsoft.com/office/powerpoint/2010/main" val="2520563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w/imag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3903DC-7B6E-4439-8D42-41BD2A8FC7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9458" y="244220"/>
            <a:ext cx="11722608" cy="6388608"/>
          </a:xfrm>
          <a:prstGeom prst="rect">
            <a:avLst/>
          </a:prstGeom>
        </p:spPr>
      </p:pic>
      <p:pic>
        <p:nvPicPr>
          <p:cNvPr id="12" name="Picture 11" descr="A picture containing bird&#10;&#10;Description automatically generated">
            <a:extLst>
              <a:ext uri="{FF2B5EF4-FFF2-40B4-BE49-F238E27FC236}">
                <a16:creationId xmlns:a16="http://schemas.microsoft.com/office/drawing/2014/main" id="{AE0A5900-7F6D-4940-87B1-E21B2FB2153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63796"/>
          <a:stretch/>
        </p:blipFill>
        <p:spPr>
          <a:xfrm>
            <a:off x="4473844" y="3811766"/>
            <a:ext cx="7488032" cy="2819399"/>
          </a:xfrm>
          <a:prstGeom prst="rect">
            <a:avLst/>
          </a:prstGeom>
        </p:spPr>
      </p:pic>
      <p:sp>
        <p:nvSpPr>
          <p:cNvPr id="22" name="Text Placeholder 21">
            <a:extLst>
              <a:ext uri="{FF2B5EF4-FFF2-40B4-BE49-F238E27FC236}">
                <a16:creationId xmlns:a16="http://schemas.microsoft.com/office/drawing/2014/main" id="{BE11F4ED-9288-6741-AFC6-ABA0AE40B511}"/>
              </a:ext>
            </a:extLst>
          </p:cNvPr>
          <p:cNvSpPr>
            <a:spLocks noGrp="1"/>
          </p:cNvSpPr>
          <p:nvPr>
            <p:ph type="body" sz="quarter" idx="10" hasCustomPrompt="1"/>
          </p:nvPr>
        </p:nvSpPr>
        <p:spPr>
          <a:xfrm>
            <a:off x="4953000" y="4495800"/>
            <a:ext cx="4876800" cy="381000"/>
          </a:xfrm>
        </p:spPr>
        <p:txBody>
          <a:bodyPr>
            <a:normAutofit/>
          </a:bodyPr>
          <a:lstStyle>
            <a:lvl1pPr marL="0" indent="0">
              <a:buNone/>
              <a:defRPr sz="1600" b="0" i="0">
                <a:solidFill>
                  <a:schemeClr val="bg1"/>
                </a:solidFill>
                <a:latin typeface="Montserrat" pitchFamily="2" charset="77"/>
              </a:defRPr>
            </a:lvl1pPr>
          </a:lstStyle>
          <a:p>
            <a:pPr lvl="0"/>
            <a:r>
              <a:rPr lang="en-US"/>
              <a:t>Month xx, 2020</a:t>
            </a:r>
          </a:p>
        </p:txBody>
      </p:sp>
      <p:sp>
        <p:nvSpPr>
          <p:cNvPr id="17" name="Holder 2">
            <a:extLst>
              <a:ext uri="{FF2B5EF4-FFF2-40B4-BE49-F238E27FC236}">
                <a16:creationId xmlns:a16="http://schemas.microsoft.com/office/drawing/2014/main" id="{47297CCA-8861-944A-9E49-98EE2B926D0C}"/>
              </a:ext>
            </a:extLst>
          </p:cNvPr>
          <p:cNvSpPr>
            <a:spLocks noGrp="1"/>
          </p:cNvSpPr>
          <p:nvPr>
            <p:ph type="title" hasCustomPrompt="1"/>
          </p:nvPr>
        </p:nvSpPr>
        <p:spPr>
          <a:xfrm>
            <a:off x="4953000" y="4953000"/>
            <a:ext cx="6705600" cy="1447800"/>
          </a:xfrm>
          <a:prstGeom prst="rect">
            <a:avLst/>
          </a:prstGeom>
        </p:spPr>
        <p:txBody>
          <a:bodyPr lIns="0" tIns="0" rIns="0" bIns="0"/>
          <a:lstStyle>
            <a:lvl1pPr algn="l">
              <a:defRPr sz="3200" b="0" i="0">
                <a:solidFill>
                  <a:schemeClr val="bg1"/>
                </a:solidFill>
                <a:latin typeface="DM Serif Display" pitchFamily="2" charset="0"/>
                <a:cs typeface="DM Serif Display" pitchFamily="2" charset="0"/>
              </a:defRPr>
            </a:lvl1pPr>
          </a:lstStyle>
          <a:p>
            <a:r>
              <a:rPr lang="en-US"/>
              <a:t>This is a title slide and your title goes right here</a:t>
            </a:r>
            <a:endParaRPr/>
          </a:p>
        </p:txBody>
      </p:sp>
      <p:sp>
        <p:nvSpPr>
          <p:cNvPr id="4" name="Rectangle 3">
            <a:extLst>
              <a:ext uri="{FF2B5EF4-FFF2-40B4-BE49-F238E27FC236}">
                <a16:creationId xmlns:a16="http://schemas.microsoft.com/office/drawing/2014/main" id="{71C8747D-A82C-493B-9ABB-5EC5179259A8}"/>
              </a:ext>
            </a:extLst>
          </p:cNvPr>
          <p:cNvSpPr/>
          <p:nvPr userDrawn="1"/>
        </p:nvSpPr>
        <p:spPr>
          <a:xfrm>
            <a:off x="111095" y="119640"/>
            <a:ext cx="11963400" cy="660376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pic>
        <p:nvPicPr>
          <p:cNvPr id="16" name="Graphic 15">
            <a:extLst>
              <a:ext uri="{FF2B5EF4-FFF2-40B4-BE49-F238E27FC236}">
                <a16:creationId xmlns:a16="http://schemas.microsoft.com/office/drawing/2014/main" id="{FD2D8CDD-7160-4445-822E-105F5615B4FF}"/>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1177"/>
          <a:stretch/>
        </p:blipFill>
        <p:spPr>
          <a:xfrm>
            <a:off x="457200" y="381000"/>
            <a:ext cx="933022" cy="762000"/>
          </a:xfrm>
          <a:prstGeom prst="rect">
            <a:avLst/>
          </a:prstGeom>
          <a:effectLst/>
        </p:spPr>
      </p:pic>
    </p:spTree>
    <p:extLst>
      <p:ext uri="{BB962C8B-B14F-4D97-AF65-F5344CB8AC3E}">
        <p14:creationId xmlns:p14="http://schemas.microsoft.com/office/powerpoint/2010/main" val="27459392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ext Two Colum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1E1EC3-F0B7-2547-953D-54BD5D110E4C}"/>
              </a:ext>
            </a:extLst>
          </p:cNvPr>
          <p:cNvSpPr>
            <a:spLocks noGrp="1"/>
          </p:cNvSpPr>
          <p:nvPr>
            <p:ph type="body" sz="quarter" idx="19" hasCustomPrompt="1"/>
          </p:nvPr>
        </p:nvSpPr>
        <p:spPr>
          <a:xfrm>
            <a:off x="1524000" y="914400"/>
            <a:ext cx="9428787" cy="990600"/>
          </a:xfrm>
        </p:spPr>
        <p:txBody>
          <a:bodyPr>
            <a:noAutofit/>
          </a:bodyPr>
          <a:lstStyle>
            <a:lvl1pPr>
              <a:defRPr sz="2800" b="0" i="0">
                <a:solidFill>
                  <a:schemeClr val="tx2"/>
                </a:solidFill>
                <a:latin typeface="DM Serif Display" pitchFamily="2" charset="0"/>
              </a:defRPr>
            </a:lvl1pPr>
            <a:lvl2pPr>
              <a:defRPr b="0" i="0">
                <a:latin typeface="DM Serif Display" pitchFamily="2" charset="0"/>
              </a:defRPr>
            </a:lvl2pPr>
            <a:lvl3pPr>
              <a:defRPr b="0" i="0">
                <a:latin typeface="DM Serif Display" pitchFamily="2" charset="0"/>
              </a:defRPr>
            </a:lvl3pPr>
            <a:lvl4pPr>
              <a:defRPr b="0" i="0">
                <a:latin typeface="DM Serif Display" pitchFamily="2" charset="0"/>
              </a:defRPr>
            </a:lvl4pPr>
            <a:lvl5pPr>
              <a:defRPr b="0" i="0">
                <a:latin typeface="DM Serif Display" pitchFamily="2" charset="0"/>
              </a:defRPr>
            </a:lvl5pPr>
          </a:lstStyle>
          <a:p>
            <a:pPr lvl="0"/>
            <a:r>
              <a:rPr lang="en-US"/>
              <a:t>A two-line header could look like this and be a bit longer than some of your other headers</a:t>
            </a:r>
          </a:p>
        </p:txBody>
      </p:sp>
      <p:sp>
        <p:nvSpPr>
          <p:cNvPr id="17" name="Holder 6">
            <a:extLst>
              <a:ext uri="{FF2B5EF4-FFF2-40B4-BE49-F238E27FC236}">
                <a16:creationId xmlns:a16="http://schemas.microsoft.com/office/drawing/2014/main" id="{2F88216B-50E9-F74D-AE6E-E0A8B73FF873}"/>
              </a:ext>
            </a:extLst>
          </p:cNvPr>
          <p:cNvSpPr>
            <a:spLocks noGrp="1"/>
          </p:cNvSpPr>
          <p:nvPr>
            <p:ph type="sldNum" sz="quarter" idx="7"/>
          </p:nvPr>
        </p:nvSpPr>
        <p:spPr>
          <a:xfrm>
            <a:off x="11582400" y="6516538"/>
            <a:ext cx="513080" cy="215444"/>
          </a:xfrm>
          <a:prstGeom prst="rect">
            <a:avLst/>
          </a:prstGeom>
        </p:spPr>
        <p:txBody>
          <a:bodyPr wrap="square" lIns="0" tIns="0" rIns="0" bIns="0">
            <a:spAutoFit/>
          </a:bodyPr>
          <a:lstStyle>
            <a:lvl1pPr algn="r">
              <a:defRPr sz="1400" b="0" i="0">
                <a:solidFill>
                  <a:srgbClr val="397CBF"/>
                </a:solidFill>
                <a:latin typeface="DM Sans Medium" pitchFamily="2" charset="77"/>
                <a:cs typeface="DM Sans Medium" pitchFamily="2" charset="77"/>
              </a:defRPr>
            </a:lvl1pPr>
          </a:lstStyle>
          <a:p>
            <a:pPr marL="38100">
              <a:spcBef>
                <a:spcPts val="204"/>
              </a:spcBef>
            </a:pPr>
            <a:fld id="{81D60167-4931-47E6-BA6A-407CBD079E47}" type="slidenum">
              <a:rPr lang="en-US" spc="110" smtClean="0"/>
              <a:pPr marL="38100">
                <a:spcBef>
                  <a:spcPts val="204"/>
                </a:spcBef>
              </a:pPr>
              <a:t>‹#›</a:t>
            </a:fld>
            <a:endParaRPr lang="en-US" spc="110"/>
          </a:p>
        </p:txBody>
      </p:sp>
      <p:sp>
        <p:nvSpPr>
          <p:cNvPr id="18" name="Text Placeholder 4">
            <a:extLst>
              <a:ext uri="{FF2B5EF4-FFF2-40B4-BE49-F238E27FC236}">
                <a16:creationId xmlns:a16="http://schemas.microsoft.com/office/drawing/2014/main" id="{D96B45C8-9A64-424D-A225-9DFE56DE3D2B}"/>
              </a:ext>
            </a:extLst>
          </p:cNvPr>
          <p:cNvSpPr>
            <a:spLocks noGrp="1"/>
          </p:cNvSpPr>
          <p:nvPr>
            <p:ph type="body" sz="quarter" idx="11" hasCustomPrompt="1"/>
          </p:nvPr>
        </p:nvSpPr>
        <p:spPr>
          <a:xfrm>
            <a:off x="1524000" y="2133600"/>
            <a:ext cx="4551987" cy="3733800"/>
          </a:xfrm>
        </p:spPr>
        <p:txBody>
          <a:bodyPr>
            <a:normAutofit/>
          </a:bodyPr>
          <a:lstStyle>
            <a:lvl1pPr>
              <a:defRPr sz="1100" b="0" i="0">
                <a:solidFill>
                  <a:schemeClr val="tx1"/>
                </a:solidFill>
                <a:latin typeface="Montserrat" pitchFamily="2" charset="77"/>
              </a:defRPr>
            </a:lvl1pPr>
          </a:lstStyle>
          <a:p>
            <a:pPr lvl="0"/>
            <a:r>
              <a:rPr lang="en-US"/>
              <a:t>Text column 1</a:t>
            </a:r>
          </a:p>
        </p:txBody>
      </p:sp>
      <p:sp>
        <p:nvSpPr>
          <p:cNvPr id="19" name="Text Placeholder 4">
            <a:extLst>
              <a:ext uri="{FF2B5EF4-FFF2-40B4-BE49-F238E27FC236}">
                <a16:creationId xmlns:a16="http://schemas.microsoft.com/office/drawing/2014/main" id="{4FC6BA8B-DBD5-E84D-8191-CBBED08747A0}"/>
              </a:ext>
            </a:extLst>
          </p:cNvPr>
          <p:cNvSpPr>
            <a:spLocks noGrp="1"/>
          </p:cNvSpPr>
          <p:nvPr>
            <p:ph type="body" sz="quarter" idx="20" hasCustomPrompt="1"/>
          </p:nvPr>
        </p:nvSpPr>
        <p:spPr>
          <a:xfrm>
            <a:off x="6400800" y="2133600"/>
            <a:ext cx="4551987" cy="3733800"/>
          </a:xfrm>
        </p:spPr>
        <p:txBody>
          <a:bodyPr>
            <a:normAutofit/>
          </a:bodyPr>
          <a:lstStyle>
            <a:lvl1pPr>
              <a:defRPr sz="1100" b="0" i="0">
                <a:solidFill>
                  <a:schemeClr val="tx1"/>
                </a:solidFill>
                <a:latin typeface="Montserrat" pitchFamily="2" charset="77"/>
              </a:defRPr>
            </a:lvl1pPr>
          </a:lstStyle>
          <a:p>
            <a:pPr lvl="0"/>
            <a:r>
              <a:rPr lang="en-US"/>
              <a:t>Text column 1</a:t>
            </a:r>
          </a:p>
        </p:txBody>
      </p:sp>
      <p:pic>
        <p:nvPicPr>
          <p:cNvPr id="8" name="object 13">
            <a:extLst>
              <a:ext uri="{FF2B5EF4-FFF2-40B4-BE49-F238E27FC236}">
                <a16:creationId xmlns:a16="http://schemas.microsoft.com/office/drawing/2014/main" id="{E04ADB70-B9D4-8748-BA90-476E056EEA32}"/>
              </a:ext>
            </a:extLst>
          </p:cNvPr>
          <p:cNvPicPr/>
          <p:nvPr userDrawn="1"/>
        </p:nvPicPr>
        <p:blipFill>
          <a:blip r:embed="rId2" cstate="print"/>
          <a:stretch>
            <a:fillRect/>
          </a:stretch>
        </p:blipFill>
        <p:spPr>
          <a:xfrm>
            <a:off x="226047" y="228601"/>
            <a:ext cx="11739905" cy="6400800"/>
          </a:xfrm>
          <a:prstGeom prst="rect">
            <a:avLst/>
          </a:prstGeom>
        </p:spPr>
      </p:pic>
      <p:sp>
        <p:nvSpPr>
          <p:cNvPr id="9" name="Rectangle 8">
            <a:extLst>
              <a:ext uri="{FF2B5EF4-FFF2-40B4-BE49-F238E27FC236}">
                <a16:creationId xmlns:a16="http://schemas.microsoft.com/office/drawing/2014/main" id="{55EFE1C7-1941-C84B-9F49-4D7E0471EC32}"/>
              </a:ext>
            </a:extLst>
          </p:cNvPr>
          <p:cNvSpPr/>
          <p:nvPr userDrawn="1"/>
        </p:nvSpPr>
        <p:spPr>
          <a:xfrm>
            <a:off x="304800" y="5943600"/>
            <a:ext cx="1371600" cy="572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21928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Text One Colum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1E1EC3-F0B7-2547-953D-54BD5D110E4C}"/>
              </a:ext>
            </a:extLst>
          </p:cNvPr>
          <p:cNvSpPr>
            <a:spLocks noGrp="1"/>
          </p:cNvSpPr>
          <p:nvPr>
            <p:ph type="body" sz="quarter" idx="19" hasCustomPrompt="1"/>
          </p:nvPr>
        </p:nvSpPr>
        <p:spPr>
          <a:xfrm>
            <a:off x="1524000" y="914400"/>
            <a:ext cx="9428787" cy="990600"/>
          </a:xfrm>
        </p:spPr>
        <p:txBody>
          <a:bodyPr>
            <a:noAutofit/>
          </a:bodyPr>
          <a:lstStyle>
            <a:lvl1pPr>
              <a:defRPr sz="2800" b="0" i="0">
                <a:solidFill>
                  <a:schemeClr val="tx2"/>
                </a:solidFill>
                <a:latin typeface="DM Serif Display" pitchFamily="2" charset="0"/>
              </a:defRPr>
            </a:lvl1pPr>
            <a:lvl2pPr>
              <a:defRPr b="0" i="0">
                <a:latin typeface="DM Serif Display" pitchFamily="2" charset="0"/>
              </a:defRPr>
            </a:lvl2pPr>
            <a:lvl3pPr>
              <a:defRPr b="0" i="0">
                <a:latin typeface="DM Serif Display" pitchFamily="2" charset="0"/>
              </a:defRPr>
            </a:lvl3pPr>
            <a:lvl4pPr>
              <a:defRPr b="0" i="0">
                <a:latin typeface="DM Serif Display" pitchFamily="2" charset="0"/>
              </a:defRPr>
            </a:lvl4pPr>
            <a:lvl5pPr>
              <a:defRPr b="0" i="0">
                <a:latin typeface="DM Serif Display" pitchFamily="2" charset="0"/>
              </a:defRPr>
            </a:lvl5pPr>
          </a:lstStyle>
          <a:p>
            <a:pPr lvl="0"/>
            <a:r>
              <a:rPr lang="en-US"/>
              <a:t>A two-line header could look like this and be a bit longer than some of your other headers</a:t>
            </a:r>
          </a:p>
        </p:txBody>
      </p:sp>
      <p:sp>
        <p:nvSpPr>
          <p:cNvPr id="17" name="Holder 6">
            <a:extLst>
              <a:ext uri="{FF2B5EF4-FFF2-40B4-BE49-F238E27FC236}">
                <a16:creationId xmlns:a16="http://schemas.microsoft.com/office/drawing/2014/main" id="{2F88216B-50E9-F74D-AE6E-E0A8B73FF873}"/>
              </a:ext>
            </a:extLst>
          </p:cNvPr>
          <p:cNvSpPr>
            <a:spLocks noGrp="1"/>
          </p:cNvSpPr>
          <p:nvPr>
            <p:ph type="sldNum" sz="quarter" idx="7"/>
          </p:nvPr>
        </p:nvSpPr>
        <p:spPr>
          <a:xfrm>
            <a:off x="11582400" y="6516538"/>
            <a:ext cx="513080" cy="215444"/>
          </a:xfrm>
          <a:prstGeom prst="rect">
            <a:avLst/>
          </a:prstGeom>
        </p:spPr>
        <p:txBody>
          <a:bodyPr wrap="square" lIns="0" tIns="0" rIns="0" bIns="0">
            <a:spAutoFit/>
          </a:bodyPr>
          <a:lstStyle>
            <a:lvl1pPr algn="r">
              <a:defRPr sz="1400" b="0" i="0">
                <a:solidFill>
                  <a:srgbClr val="397CBF"/>
                </a:solidFill>
                <a:latin typeface="DM Sans Medium" pitchFamily="2" charset="77"/>
                <a:cs typeface="DM Sans Medium" pitchFamily="2" charset="77"/>
              </a:defRPr>
            </a:lvl1pPr>
          </a:lstStyle>
          <a:p>
            <a:pPr marL="38100">
              <a:spcBef>
                <a:spcPts val="204"/>
              </a:spcBef>
            </a:pPr>
            <a:fld id="{81D60167-4931-47E6-BA6A-407CBD079E47}" type="slidenum">
              <a:rPr lang="en-US" spc="110" smtClean="0"/>
              <a:pPr marL="38100">
                <a:spcBef>
                  <a:spcPts val="204"/>
                </a:spcBef>
              </a:pPr>
              <a:t>‹#›</a:t>
            </a:fld>
            <a:endParaRPr lang="en-US" spc="110"/>
          </a:p>
        </p:txBody>
      </p:sp>
      <p:sp>
        <p:nvSpPr>
          <p:cNvPr id="18" name="Text Placeholder 4">
            <a:extLst>
              <a:ext uri="{FF2B5EF4-FFF2-40B4-BE49-F238E27FC236}">
                <a16:creationId xmlns:a16="http://schemas.microsoft.com/office/drawing/2014/main" id="{D96B45C8-9A64-424D-A225-9DFE56DE3D2B}"/>
              </a:ext>
            </a:extLst>
          </p:cNvPr>
          <p:cNvSpPr>
            <a:spLocks noGrp="1"/>
          </p:cNvSpPr>
          <p:nvPr>
            <p:ph type="body" sz="quarter" idx="11" hasCustomPrompt="1"/>
          </p:nvPr>
        </p:nvSpPr>
        <p:spPr>
          <a:xfrm>
            <a:off x="1524000" y="2133600"/>
            <a:ext cx="9428787" cy="3733800"/>
          </a:xfrm>
        </p:spPr>
        <p:txBody>
          <a:bodyPr>
            <a:normAutofit/>
          </a:bodyPr>
          <a:lstStyle>
            <a:lvl1pPr>
              <a:defRPr sz="1100" b="0" i="0">
                <a:solidFill>
                  <a:schemeClr val="tx1"/>
                </a:solidFill>
                <a:latin typeface="Montserrat" pitchFamily="2" charset="77"/>
              </a:defRPr>
            </a:lvl1pPr>
          </a:lstStyle>
          <a:p>
            <a:pPr lvl="0"/>
            <a:r>
              <a:rPr lang="en-US"/>
              <a:t>Text single column </a:t>
            </a:r>
          </a:p>
        </p:txBody>
      </p:sp>
      <p:pic>
        <p:nvPicPr>
          <p:cNvPr id="6" name="object 13">
            <a:extLst>
              <a:ext uri="{FF2B5EF4-FFF2-40B4-BE49-F238E27FC236}">
                <a16:creationId xmlns:a16="http://schemas.microsoft.com/office/drawing/2014/main" id="{60590643-76FE-4B4D-9755-478CB5B450E8}"/>
              </a:ext>
            </a:extLst>
          </p:cNvPr>
          <p:cNvPicPr/>
          <p:nvPr userDrawn="1"/>
        </p:nvPicPr>
        <p:blipFill>
          <a:blip r:embed="rId2" cstate="print"/>
          <a:stretch>
            <a:fillRect/>
          </a:stretch>
        </p:blipFill>
        <p:spPr>
          <a:xfrm>
            <a:off x="226047" y="228601"/>
            <a:ext cx="11739905" cy="6400800"/>
          </a:xfrm>
          <a:prstGeom prst="rect">
            <a:avLst/>
          </a:prstGeom>
        </p:spPr>
      </p:pic>
      <p:sp>
        <p:nvSpPr>
          <p:cNvPr id="7" name="Rectangle 6">
            <a:extLst>
              <a:ext uri="{FF2B5EF4-FFF2-40B4-BE49-F238E27FC236}">
                <a16:creationId xmlns:a16="http://schemas.microsoft.com/office/drawing/2014/main" id="{D879E9AD-499C-3C46-A609-35FAD58C0522}"/>
              </a:ext>
            </a:extLst>
          </p:cNvPr>
          <p:cNvSpPr/>
          <p:nvPr userDrawn="1"/>
        </p:nvSpPr>
        <p:spPr>
          <a:xfrm>
            <a:off x="304800" y="5943600"/>
            <a:ext cx="1371600" cy="572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1737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amp; Image 1">
    <p:spTree>
      <p:nvGrpSpPr>
        <p:cNvPr id="1" name=""/>
        <p:cNvGrpSpPr/>
        <p:nvPr/>
      </p:nvGrpSpPr>
      <p:grpSpPr>
        <a:xfrm>
          <a:off x="0" y="0"/>
          <a:ext cx="0" cy="0"/>
          <a:chOff x="0" y="0"/>
          <a:chExt cx="0" cy="0"/>
        </a:xfrm>
      </p:grpSpPr>
      <p:pic>
        <p:nvPicPr>
          <p:cNvPr id="3" name="Picture 2" descr="A picture containing bird&#10;&#10;Description automatically generated">
            <a:extLst>
              <a:ext uri="{FF2B5EF4-FFF2-40B4-BE49-F238E27FC236}">
                <a16:creationId xmlns:a16="http://schemas.microsoft.com/office/drawing/2014/main" id="{79CF3425-B838-C344-8FCA-1544C1DBAD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0025" y="1281791"/>
            <a:ext cx="4127500" cy="4292600"/>
          </a:xfrm>
          <a:prstGeom prst="rect">
            <a:avLst/>
          </a:prstGeom>
        </p:spPr>
      </p:pic>
      <p:sp>
        <p:nvSpPr>
          <p:cNvPr id="16" name="Holder 6">
            <a:extLst>
              <a:ext uri="{FF2B5EF4-FFF2-40B4-BE49-F238E27FC236}">
                <a16:creationId xmlns:a16="http://schemas.microsoft.com/office/drawing/2014/main" id="{D4928DFC-EC0C-5547-8433-B039D6EA062E}"/>
              </a:ext>
            </a:extLst>
          </p:cNvPr>
          <p:cNvSpPr>
            <a:spLocks noGrp="1"/>
          </p:cNvSpPr>
          <p:nvPr>
            <p:ph type="sldNum" sz="quarter" idx="7"/>
          </p:nvPr>
        </p:nvSpPr>
        <p:spPr>
          <a:xfrm>
            <a:off x="11582400" y="6516538"/>
            <a:ext cx="513080" cy="215444"/>
          </a:xfrm>
          <a:prstGeom prst="rect">
            <a:avLst/>
          </a:prstGeom>
        </p:spPr>
        <p:txBody>
          <a:bodyPr wrap="square" lIns="0" tIns="0" rIns="0" bIns="0">
            <a:spAutoFit/>
          </a:bodyPr>
          <a:lstStyle>
            <a:lvl1pPr algn="r">
              <a:defRPr sz="1400" b="0" i="0">
                <a:solidFill>
                  <a:srgbClr val="397CBF"/>
                </a:solidFill>
                <a:latin typeface="DM Sans Medium" pitchFamily="2" charset="77"/>
                <a:cs typeface="DM Sans Medium" pitchFamily="2" charset="77"/>
              </a:defRPr>
            </a:lvl1pPr>
          </a:lstStyle>
          <a:p>
            <a:pPr marL="38100">
              <a:spcBef>
                <a:spcPts val="204"/>
              </a:spcBef>
            </a:pPr>
            <a:fld id="{81D60167-4931-47E6-BA6A-407CBD079E47}" type="slidenum">
              <a:rPr lang="en-US" spc="110" smtClean="0"/>
              <a:pPr marL="38100">
                <a:spcBef>
                  <a:spcPts val="204"/>
                </a:spcBef>
              </a:pPr>
              <a:t>‹#›</a:t>
            </a:fld>
            <a:endParaRPr lang="en-US" spc="110"/>
          </a:p>
        </p:txBody>
      </p:sp>
      <p:sp>
        <p:nvSpPr>
          <p:cNvPr id="21" name="Text Placeholder 19">
            <a:extLst>
              <a:ext uri="{FF2B5EF4-FFF2-40B4-BE49-F238E27FC236}">
                <a16:creationId xmlns:a16="http://schemas.microsoft.com/office/drawing/2014/main" id="{CBC54F49-E306-5D4C-B026-B5226E7DFE24}"/>
              </a:ext>
            </a:extLst>
          </p:cNvPr>
          <p:cNvSpPr>
            <a:spLocks noGrp="1"/>
          </p:cNvSpPr>
          <p:nvPr>
            <p:ph type="body" sz="quarter" idx="10" hasCustomPrompt="1"/>
          </p:nvPr>
        </p:nvSpPr>
        <p:spPr>
          <a:xfrm>
            <a:off x="1981200" y="2057400"/>
            <a:ext cx="3048000" cy="2965367"/>
          </a:xfrm>
        </p:spPr>
        <p:txBody>
          <a:bodyPr anchor="ctr">
            <a:noAutofit/>
          </a:bodyPr>
          <a:lstStyle>
            <a:lvl1pPr algn="ctr">
              <a:defRPr sz="2400">
                <a:latin typeface="DM Serif Display" pitchFamily="2" charset="0"/>
              </a:defRPr>
            </a:lvl1pPr>
          </a:lstStyle>
          <a:p>
            <a:pPr lvl="0"/>
            <a:r>
              <a:rPr lang="en-US" sz="2400" spc="-180">
                <a:solidFill>
                  <a:schemeClr val="bg1"/>
                </a:solidFill>
              </a:rPr>
              <a:t>“ </a:t>
            </a:r>
            <a:r>
              <a:rPr lang="en-US" sz="2400" spc="-50">
                <a:solidFill>
                  <a:schemeClr val="bg1"/>
                </a:solidFill>
              </a:rPr>
              <a:t>Quote </a:t>
            </a:r>
            <a:r>
              <a:rPr lang="en-US" sz="2400" spc="10">
                <a:solidFill>
                  <a:schemeClr val="bg1"/>
                </a:solidFill>
              </a:rPr>
              <a:t>style look  </a:t>
            </a:r>
            <a:r>
              <a:rPr lang="en-US" sz="2400" spc="-15">
                <a:solidFill>
                  <a:schemeClr val="bg1"/>
                </a:solidFill>
              </a:rPr>
              <a:t>Lorem </a:t>
            </a:r>
            <a:r>
              <a:rPr lang="en-US" sz="2400" spc="-40">
                <a:solidFill>
                  <a:schemeClr val="bg1"/>
                </a:solidFill>
              </a:rPr>
              <a:t>ipsum </a:t>
            </a:r>
            <a:r>
              <a:rPr lang="en-US" sz="2400" spc="-5">
                <a:solidFill>
                  <a:schemeClr val="bg1"/>
                </a:solidFill>
              </a:rPr>
              <a:t>dolor</a:t>
            </a:r>
            <a:r>
              <a:rPr lang="en-US" sz="2400" spc="-245">
                <a:solidFill>
                  <a:schemeClr val="bg1"/>
                </a:solidFill>
              </a:rPr>
              <a:t> </a:t>
            </a:r>
            <a:r>
              <a:rPr lang="en-US" sz="2400" spc="25">
                <a:solidFill>
                  <a:schemeClr val="bg1"/>
                </a:solidFill>
              </a:rPr>
              <a:t>sit </a:t>
            </a:r>
            <a:r>
              <a:rPr lang="en-US" sz="2400" spc="55" err="1">
                <a:solidFill>
                  <a:schemeClr val="bg1"/>
                </a:solidFill>
              </a:rPr>
              <a:t>amet</a:t>
            </a:r>
            <a:r>
              <a:rPr lang="en-US" sz="2400" spc="55">
                <a:solidFill>
                  <a:schemeClr val="bg1"/>
                </a:solidFill>
              </a:rPr>
              <a:t>, </a:t>
            </a:r>
            <a:r>
              <a:rPr lang="en-US" sz="2400" spc="-15" err="1">
                <a:solidFill>
                  <a:schemeClr val="bg1"/>
                </a:solidFill>
              </a:rPr>
              <a:t>adipiscing</a:t>
            </a:r>
            <a:r>
              <a:rPr lang="en-US" sz="2400" spc="-15">
                <a:solidFill>
                  <a:schemeClr val="bg1"/>
                </a:solidFill>
              </a:rPr>
              <a:t> </a:t>
            </a:r>
            <a:r>
              <a:rPr lang="en-US" sz="2400" spc="35" err="1">
                <a:solidFill>
                  <a:schemeClr val="bg1"/>
                </a:solidFill>
              </a:rPr>
              <a:t>elit</a:t>
            </a:r>
            <a:r>
              <a:rPr lang="en-US" sz="2400" spc="35">
                <a:solidFill>
                  <a:schemeClr val="bg1"/>
                </a:solidFill>
              </a:rPr>
              <a:t>, </a:t>
            </a:r>
            <a:r>
              <a:rPr lang="en-US" sz="2400" spc="-30">
                <a:solidFill>
                  <a:schemeClr val="bg1"/>
                </a:solidFill>
              </a:rPr>
              <a:t>diam </a:t>
            </a:r>
            <a:r>
              <a:rPr lang="en-US" sz="2400" spc="-45" err="1">
                <a:solidFill>
                  <a:schemeClr val="bg1"/>
                </a:solidFill>
              </a:rPr>
              <a:t>nonummy</a:t>
            </a:r>
            <a:r>
              <a:rPr lang="en-US" sz="2400" spc="-45">
                <a:solidFill>
                  <a:schemeClr val="bg1"/>
                </a:solidFill>
              </a:rPr>
              <a:t> </a:t>
            </a:r>
            <a:r>
              <a:rPr lang="en-US" sz="2400" err="1">
                <a:solidFill>
                  <a:schemeClr val="bg1"/>
                </a:solidFill>
              </a:rPr>
              <a:t>nibh</a:t>
            </a:r>
            <a:r>
              <a:rPr lang="en-US" sz="2400">
                <a:solidFill>
                  <a:schemeClr val="bg1"/>
                </a:solidFill>
              </a:rPr>
              <a:t> </a:t>
            </a:r>
            <a:r>
              <a:rPr lang="en-US" sz="2400" spc="-20" err="1">
                <a:solidFill>
                  <a:schemeClr val="bg1"/>
                </a:solidFill>
              </a:rPr>
              <a:t>euismod</a:t>
            </a:r>
            <a:r>
              <a:rPr lang="en-US" sz="2400" spc="-95">
                <a:solidFill>
                  <a:schemeClr val="bg1"/>
                </a:solidFill>
              </a:rPr>
              <a:t> </a:t>
            </a:r>
            <a:r>
              <a:rPr lang="en-US" sz="2400" spc="-15" err="1">
                <a:solidFill>
                  <a:schemeClr val="bg1"/>
                </a:solidFill>
              </a:rPr>
              <a:t>tincidunt</a:t>
            </a:r>
            <a:r>
              <a:rPr lang="en-US" sz="2400" spc="-15">
                <a:solidFill>
                  <a:schemeClr val="bg1"/>
                </a:solidFill>
              </a:rPr>
              <a:t>”</a:t>
            </a:r>
            <a:endParaRPr lang="en-US"/>
          </a:p>
        </p:txBody>
      </p:sp>
      <p:sp>
        <p:nvSpPr>
          <p:cNvPr id="18" name="Rectangle 17">
            <a:extLst>
              <a:ext uri="{FF2B5EF4-FFF2-40B4-BE49-F238E27FC236}">
                <a16:creationId xmlns:a16="http://schemas.microsoft.com/office/drawing/2014/main" id="{8ECD7D99-99E4-4F8C-9A7A-6AC50A36A222}"/>
              </a:ext>
            </a:extLst>
          </p:cNvPr>
          <p:cNvSpPr/>
          <p:nvPr userDrawn="1"/>
        </p:nvSpPr>
        <p:spPr>
          <a:xfrm>
            <a:off x="457200" y="5867400"/>
            <a:ext cx="12954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extLst>
              <a:ext uri="{FF2B5EF4-FFF2-40B4-BE49-F238E27FC236}">
                <a16:creationId xmlns:a16="http://schemas.microsoft.com/office/drawing/2014/main" id="{695BCBD4-FBB5-460F-AA66-4DCD25EDD5C0}"/>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5614" y="6070309"/>
            <a:ext cx="1106882" cy="437722"/>
          </a:xfrm>
          <a:prstGeom prst="rect">
            <a:avLst/>
          </a:prstGeom>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ote &amp; Image 2">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84A8401E-831B-F444-9986-1C398E4BBA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7479" y="1281791"/>
            <a:ext cx="4127500" cy="4292600"/>
          </a:xfrm>
          <a:prstGeom prst="rect">
            <a:avLst/>
          </a:prstGeom>
        </p:spPr>
      </p:pic>
      <p:sp>
        <p:nvSpPr>
          <p:cNvPr id="16" name="Holder 6">
            <a:extLst>
              <a:ext uri="{FF2B5EF4-FFF2-40B4-BE49-F238E27FC236}">
                <a16:creationId xmlns:a16="http://schemas.microsoft.com/office/drawing/2014/main" id="{D4928DFC-EC0C-5547-8433-B039D6EA062E}"/>
              </a:ext>
            </a:extLst>
          </p:cNvPr>
          <p:cNvSpPr>
            <a:spLocks noGrp="1"/>
          </p:cNvSpPr>
          <p:nvPr>
            <p:ph type="sldNum" sz="quarter" idx="7"/>
          </p:nvPr>
        </p:nvSpPr>
        <p:spPr>
          <a:xfrm>
            <a:off x="11582400" y="6516538"/>
            <a:ext cx="513080" cy="215444"/>
          </a:xfrm>
          <a:prstGeom prst="rect">
            <a:avLst/>
          </a:prstGeom>
        </p:spPr>
        <p:txBody>
          <a:bodyPr wrap="square" lIns="0" tIns="0" rIns="0" bIns="0">
            <a:spAutoFit/>
          </a:bodyPr>
          <a:lstStyle>
            <a:lvl1pPr algn="r">
              <a:defRPr sz="1400" b="0" i="0">
                <a:solidFill>
                  <a:srgbClr val="397CBF"/>
                </a:solidFill>
                <a:latin typeface="DM Sans Medium" pitchFamily="2" charset="77"/>
                <a:cs typeface="DM Sans Medium" pitchFamily="2" charset="77"/>
              </a:defRPr>
            </a:lvl1pPr>
          </a:lstStyle>
          <a:p>
            <a:pPr marL="38100">
              <a:spcBef>
                <a:spcPts val="204"/>
              </a:spcBef>
            </a:pPr>
            <a:fld id="{81D60167-4931-47E6-BA6A-407CBD079E47}" type="slidenum">
              <a:rPr lang="en-US" spc="110" smtClean="0"/>
              <a:pPr marL="38100">
                <a:spcBef>
                  <a:spcPts val="204"/>
                </a:spcBef>
              </a:pPr>
              <a:t>‹#›</a:t>
            </a:fld>
            <a:endParaRPr lang="en-US" spc="110"/>
          </a:p>
        </p:txBody>
      </p:sp>
      <p:sp>
        <p:nvSpPr>
          <p:cNvPr id="19" name="Text Placeholder 19">
            <a:extLst>
              <a:ext uri="{FF2B5EF4-FFF2-40B4-BE49-F238E27FC236}">
                <a16:creationId xmlns:a16="http://schemas.microsoft.com/office/drawing/2014/main" id="{B56438C8-7421-0C4F-84DD-54551548BE03}"/>
              </a:ext>
            </a:extLst>
          </p:cNvPr>
          <p:cNvSpPr>
            <a:spLocks noGrp="1"/>
          </p:cNvSpPr>
          <p:nvPr>
            <p:ph type="body" sz="quarter" idx="10" hasCustomPrompt="1"/>
          </p:nvPr>
        </p:nvSpPr>
        <p:spPr>
          <a:xfrm>
            <a:off x="1981200" y="2057400"/>
            <a:ext cx="3048000" cy="2965367"/>
          </a:xfrm>
        </p:spPr>
        <p:txBody>
          <a:bodyPr anchor="ctr">
            <a:noAutofit/>
          </a:bodyPr>
          <a:lstStyle>
            <a:lvl1pPr algn="ctr">
              <a:defRPr sz="2400">
                <a:latin typeface="DM Serif Display" pitchFamily="2" charset="0"/>
              </a:defRPr>
            </a:lvl1pPr>
          </a:lstStyle>
          <a:p>
            <a:pPr lvl="0"/>
            <a:r>
              <a:rPr lang="en-US" sz="2400" spc="-180">
                <a:solidFill>
                  <a:schemeClr val="bg1"/>
                </a:solidFill>
              </a:rPr>
              <a:t>“ </a:t>
            </a:r>
            <a:r>
              <a:rPr lang="en-US" sz="2400" spc="-50">
                <a:solidFill>
                  <a:schemeClr val="bg1"/>
                </a:solidFill>
              </a:rPr>
              <a:t>Quote </a:t>
            </a:r>
            <a:r>
              <a:rPr lang="en-US" sz="2400" spc="10">
                <a:solidFill>
                  <a:schemeClr val="bg1"/>
                </a:solidFill>
              </a:rPr>
              <a:t>style look  </a:t>
            </a:r>
            <a:r>
              <a:rPr lang="en-US" sz="2400" spc="-15">
                <a:solidFill>
                  <a:schemeClr val="bg1"/>
                </a:solidFill>
              </a:rPr>
              <a:t>Lorem </a:t>
            </a:r>
            <a:r>
              <a:rPr lang="en-US" sz="2400" spc="-40">
                <a:solidFill>
                  <a:schemeClr val="bg1"/>
                </a:solidFill>
              </a:rPr>
              <a:t>ipsum </a:t>
            </a:r>
            <a:r>
              <a:rPr lang="en-US" sz="2400" spc="-5">
                <a:solidFill>
                  <a:schemeClr val="bg1"/>
                </a:solidFill>
              </a:rPr>
              <a:t>dolor</a:t>
            </a:r>
            <a:r>
              <a:rPr lang="en-US" sz="2400" spc="-245">
                <a:solidFill>
                  <a:schemeClr val="bg1"/>
                </a:solidFill>
              </a:rPr>
              <a:t> </a:t>
            </a:r>
            <a:r>
              <a:rPr lang="en-US" sz="2400" spc="25">
                <a:solidFill>
                  <a:schemeClr val="bg1"/>
                </a:solidFill>
              </a:rPr>
              <a:t>sit </a:t>
            </a:r>
            <a:r>
              <a:rPr lang="en-US" sz="2400" spc="55" err="1">
                <a:solidFill>
                  <a:schemeClr val="bg1"/>
                </a:solidFill>
              </a:rPr>
              <a:t>amet</a:t>
            </a:r>
            <a:r>
              <a:rPr lang="en-US" sz="2400" spc="55">
                <a:solidFill>
                  <a:schemeClr val="bg1"/>
                </a:solidFill>
              </a:rPr>
              <a:t>, </a:t>
            </a:r>
            <a:r>
              <a:rPr lang="en-US" sz="2400" spc="-15" err="1">
                <a:solidFill>
                  <a:schemeClr val="bg1"/>
                </a:solidFill>
              </a:rPr>
              <a:t>adipiscing</a:t>
            </a:r>
            <a:r>
              <a:rPr lang="en-US" sz="2400" spc="-15">
                <a:solidFill>
                  <a:schemeClr val="bg1"/>
                </a:solidFill>
              </a:rPr>
              <a:t> </a:t>
            </a:r>
            <a:r>
              <a:rPr lang="en-US" sz="2400" spc="35" err="1">
                <a:solidFill>
                  <a:schemeClr val="bg1"/>
                </a:solidFill>
              </a:rPr>
              <a:t>elit</a:t>
            </a:r>
            <a:r>
              <a:rPr lang="en-US" sz="2400" spc="35">
                <a:solidFill>
                  <a:schemeClr val="bg1"/>
                </a:solidFill>
              </a:rPr>
              <a:t>, </a:t>
            </a:r>
            <a:r>
              <a:rPr lang="en-US" sz="2400" spc="-30">
                <a:solidFill>
                  <a:schemeClr val="bg1"/>
                </a:solidFill>
              </a:rPr>
              <a:t>diam </a:t>
            </a:r>
            <a:r>
              <a:rPr lang="en-US" sz="2400" spc="-45" err="1">
                <a:solidFill>
                  <a:schemeClr val="bg1"/>
                </a:solidFill>
              </a:rPr>
              <a:t>nonummy</a:t>
            </a:r>
            <a:r>
              <a:rPr lang="en-US" sz="2400" spc="-45">
                <a:solidFill>
                  <a:schemeClr val="bg1"/>
                </a:solidFill>
              </a:rPr>
              <a:t> </a:t>
            </a:r>
            <a:r>
              <a:rPr lang="en-US" sz="2400" err="1">
                <a:solidFill>
                  <a:schemeClr val="bg1"/>
                </a:solidFill>
              </a:rPr>
              <a:t>nibh</a:t>
            </a:r>
            <a:r>
              <a:rPr lang="en-US" sz="2400">
                <a:solidFill>
                  <a:schemeClr val="bg1"/>
                </a:solidFill>
              </a:rPr>
              <a:t> </a:t>
            </a:r>
            <a:r>
              <a:rPr lang="en-US" sz="2400" spc="-20" err="1">
                <a:solidFill>
                  <a:schemeClr val="bg1"/>
                </a:solidFill>
              </a:rPr>
              <a:t>euismod</a:t>
            </a:r>
            <a:r>
              <a:rPr lang="en-US" sz="2400" spc="-95">
                <a:solidFill>
                  <a:schemeClr val="bg1"/>
                </a:solidFill>
              </a:rPr>
              <a:t> </a:t>
            </a:r>
            <a:r>
              <a:rPr lang="en-US" sz="2400" spc="-15" err="1">
                <a:solidFill>
                  <a:schemeClr val="bg1"/>
                </a:solidFill>
              </a:rPr>
              <a:t>tincidunt</a:t>
            </a:r>
            <a:r>
              <a:rPr lang="en-US" sz="2400" spc="-15">
                <a:solidFill>
                  <a:schemeClr val="bg1"/>
                </a:solidFill>
              </a:rPr>
              <a:t>”</a:t>
            </a:r>
            <a:endParaRPr lang="en-US"/>
          </a:p>
        </p:txBody>
      </p:sp>
      <p:pic>
        <p:nvPicPr>
          <p:cNvPr id="11" name="Graphic 10">
            <a:extLst>
              <a:ext uri="{FF2B5EF4-FFF2-40B4-BE49-F238E27FC236}">
                <a16:creationId xmlns:a16="http://schemas.microsoft.com/office/drawing/2014/main" id="{F86D78E1-9D26-48AB-A88D-E65A6C9055F0}"/>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5614" y="6070309"/>
            <a:ext cx="1106882" cy="437722"/>
          </a:xfrm>
          <a:prstGeom prst="rect">
            <a:avLst/>
          </a:prstGeom>
        </p:spPr>
      </p:pic>
    </p:spTree>
    <p:extLst>
      <p:ext uri="{BB962C8B-B14F-4D97-AF65-F5344CB8AC3E}">
        <p14:creationId xmlns:p14="http://schemas.microsoft.com/office/powerpoint/2010/main" val="32095032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One Colum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1E1EC3-F0B7-2547-953D-54BD5D110E4C}"/>
              </a:ext>
            </a:extLst>
          </p:cNvPr>
          <p:cNvSpPr>
            <a:spLocks noGrp="1"/>
          </p:cNvSpPr>
          <p:nvPr>
            <p:ph type="body" sz="quarter" idx="19" hasCustomPrompt="1"/>
          </p:nvPr>
        </p:nvSpPr>
        <p:spPr>
          <a:xfrm>
            <a:off x="1524000" y="914400"/>
            <a:ext cx="9428787" cy="990600"/>
          </a:xfrm>
        </p:spPr>
        <p:txBody>
          <a:bodyPr>
            <a:noAutofit/>
          </a:bodyPr>
          <a:lstStyle>
            <a:lvl1pPr>
              <a:defRPr sz="2800" b="0" i="0">
                <a:solidFill>
                  <a:schemeClr val="tx2"/>
                </a:solidFill>
                <a:latin typeface="DM Serif Display" pitchFamily="2" charset="0"/>
              </a:defRPr>
            </a:lvl1pPr>
            <a:lvl2pPr>
              <a:defRPr b="0" i="0">
                <a:latin typeface="DM Serif Display" pitchFamily="2" charset="0"/>
              </a:defRPr>
            </a:lvl2pPr>
            <a:lvl3pPr>
              <a:defRPr b="0" i="0">
                <a:latin typeface="DM Serif Display" pitchFamily="2" charset="0"/>
              </a:defRPr>
            </a:lvl3pPr>
            <a:lvl4pPr>
              <a:defRPr b="0" i="0">
                <a:latin typeface="DM Serif Display" pitchFamily="2" charset="0"/>
              </a:defRPr>
            </a:lvl4pPr>
            <a:lvl5pPr>
              <a:defRPr b="0" i="0">
                <a:latin typeface="DM Serif Display" pitchFamily="2" charset="0"/>
              </a:defRPr>
            </a:lvl5pPr>
          </a:lstStyle>
          <a:p>
            <a:pPr lvl="0"/>
            <a:r>
              <a:rPr lang="en-US"/>
              <a:t>A two-line header could look like this and be a bit longer than some of your other headers</a:t>
            </a:r>
          </a:p>
        </p:txBody>
      </p:sp>
      <p:sp>
        <p:nvSpPr>
          <p:cNvPr id="17" name="Holder 6">
            <a:extLst>
              <a:ext uri="{FF2B5EF4-FFF2-40B4-BE49-F238E27FC236}">
                <a16:creationId xmlns:a16="http://schemas.microsoft.com/office/drawing/2014/main" id="{2F88216B-50E9-F74D-AE6E-E0A8B73FF873}"/>
              </a:ext>
            </a:extLst>
          </p:cNvPr>
          <p:cNvSpPr>
            <a:spLocks noGrp="1"/>
          </p:cNvSpPr>
          <p:nvPr>
            <p:ph type="sldNum" sz="quarter" idx="7"/>
          </p:nvPr>
        </p:nvSpPr>
        <p:spPr>
          <a:xfrm>
            <a:off x="11582400" y="6516538"/>
            <a:ext cx="513080" cy="215444"/>
          </a:xfrm>
          <a:prstGeom prst="rect">
            <a:avLst/>
          </a:prstGeom>
        </p:spPr>
        <p:txBody>
          <a:bodyPr wrap="square" lIns="0" tIns="0" rIns="0" bIns="0">
            <a:spAutoFit/>
          </a:bodyPr>
          <a:lstStyle>
            <a:lvl1pPr algn="r">
              <a:defRPr sz="1400" b="0" i="0">
                <a:solidFill>
                  <a:srgbClr val="397CBF"/>
                </a:solidFill>
                <a:latin typeface="DM Sans Medium" pitchFamily="2" charset="77"/>
                <a:cs typeface="DM Sans Medium" pitchFamily="2" charset="77"/>
              </a:defRPr>
            </a:lvl1pPr>
          </a:lstStyle>
          <a:p>
            <a:pPr marL="38100">
              <a:spcBef>
                <a:spcPts val="204"/>
              </a:spcBef>
            </a:pPr>
            <a:fld id="{81D60167-4931-47E6-BA6A-407CBD079E47}" type="slidenum">
              <a:rPr lang="en-US" spc="110" smtClean="0"/>
              <a:pPr marL="38100">
                <a:spcBef>
                  <a:spcPts val="204"/>
                </a:spcBef>
              </a:pPr>
              <a:t>‹#›</a:t>
            </a:fld>
            <a:endParaRPr lang="en-US" spc="110"/>
          </a:p>
        </p:txBody>
      </p:sp>
      <p:sp>
        <p:nvSpPr>
          <p:cNvPr id="18" name="Text Placeholder 4">
            <a:extLst>
              <a:ext uri="{FF2B5EF4-FFF2-40B4-BE49-F238E27FC236}">
                <a16:creationId xmlns:a16="http://schemas.microsoft.com/office/drawing/2014/main" id="{D96B45C8-9A64-424D-A225-9DFE56DE3D2B}"/>
              </a:ext>
            </a:extLst>
          </p:cNvPr>
          <p:cNvSpPr>
            <a:spLocks noGrp="1"/>
          </p:cNvSpPr>
          <p:nvPr>
            <p:ph type="body" sz="quarter" idx="11" hasCustomPrompt="1"/>
          </p:nvPr>
        </p:nvSpPr>
        <p:spPr>
          <a:xfrm>
            <a:off x="1524000" y="2133600"/>
            <a:ext cx="9428787" cy="3733800"/>
          </a:xfrm>
        </p:spPr>
        <p:txBody>
          <a:bodyPr>
            <a:normAutofit/>
          </a:bodyPr>
          <a:lstStyle>
            <a:lvl1pPr>
              <a:defRPr sz="1100" b="0" i="0">
                <a:solidFill>
                  <a:schemeClr val="tx1"/>
                </a:solidFill>
                <a:latin typeface="Montserrat" pitchFamily="2" charset="77"/>
              </a:defRPr>
            </a:lvl1pPr>
          </a:lstStyle>
          <a:p>
            <a:pPr lvl="0"/>
            <a:r>
              <a:rPr lang="en-US"/>
              <a:t>Text single column </a:t>
            </a:r>
          </a:p>
        </p:txBody>
      </p:sp>
      <p:pic>
        <p:nvPicPr>
          <p:cNvPr id="6" name="object 13">
            <a:extLst>
              <a:ext uri="{FF2B5EF4-FFF2-40B4-BE49-F238E27FC236}">
                <a16:creationId xmlns:a16="http://schemas.microsoft.com/office/drawing/2014/main" id="{60590643-76FE-4B4D-9755-478CB5B450E8}"/>
              </a:ext>
            </a:extLst>
          </p:cNvPr>
          <p:cNvPicPr/>
          <p:nvPr userDrawn="1"/>
        </p:nvPicPr>
        <p:blipFill>
          <a:blip r:embed="rId2" cstate="print"/>
          <a:stretch>
            <a:fillRect/>
          </a:stretch>
        </p:blipFill>
        <p:spPr>
          <a:xfrm>
            <a:off x="226047" y="228601"/>
            <a:ext cx="11739905" cy="6400800"/>
          </a:xfrm>
          <a:prstGeom prst="rect">
            <a:avLst/>
          </a:prstGeom>
        </p:spPr>
      </p:pic>
      <p:sp>
        <p:nvSpPr>
          <p:cNvPr id="7" name="Rectangle 6">
            <a:extLst>
              <a:ext uri="{FF2B5EF4-FFF2-40B4-BE49-F238E27FC236}">
                <a16:creationId xmlns:a16="http://schemas.microsoft.com/office/drawing/2014/main" id="{D879E9AD-499C-3C46-A609-35FAD58C0522}"/>
              </a:ext>
            </a:extLst>
          </p:cNvPr>
          <p:cNvSpPr/>
          <p:nvPr userDrawn="1"/>
        </p:nvSpPr>
        <p:spPr>
          <a:xfrm>
            <a:off x="304800" y="5943600"/>
            <a:ext cx="1371600" cy="572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A690B99-4DDC-A541-A9A5-57C04C7BB753}"/>
              </a:ext>
            </a:extLst>
          </p:cNvPr>
          <p:cNvSpPr txBox="1"/>
          <p:nvPr userDrawn="1"/>
        </p:nvSpPr>
        <p:spPr>
          <a:xfrm>
            <a:off x="10648811" y="6190229"/>
            <a:ext cx="1446669" cy="276999"/>
          </a:xfrm>
          <a:prstGeom prst="rect">
            <a:avLst/>
          </a:prstGeom>
          <a:noFill/>
        </p:spPr>
        <p:txBody>
          <a:bodyPr wrap="square" rtlCol="0">
            <a:spAutoFit/>
          </a:bodyPr>
          <a:lstStyle/>
          <a:p>
            <a:r>
              <a:rPr lang="en-US" sz="1200" b="0" i="0" err="1">
                <a:solidFill>
                  <a:schemeClr val="accent2"/>
                </a:solidFill>
                <a:latin typeface="Montserrat Medium" pitchFamily="2" charset="77"/>
              </a:rPr>
              <a:t>arc.gov</a:t>
            </a:r>
            <a:endParaRPr lang="en-US" sz="1200" b="0" i="0">
              <a:solidFill>
                <a:schemeClr val="accent2"/>
              </a:solidFill>
              <a:latin typeface="Montserrat Medium" pitchFamily="2" charset="77"/>
            </a:endParaRPr>
          </a:p>
        </p:txBody>
      </p:sp>
      <p:pic>
        <p:nvPicPr>
          <p:cNvPr id="14" name="Graphic 13">
            <a:extLst>
              <a:ext uri="{FF2B5EF4-FFF2-40B4-BE49-F238E27FC236}">
                <a16:creationId xmlns:a16="http://schemas.microsoft.com/office/drawing/2014/main" id="{2CEFDC76-49A3-425E-9C17-561B89D6C2B1}"/>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5614" y="6070309"/>
            <a:ext cx="1106882" cy="437722"/>
          </a:xfrm>
          <a:prstGeom prst="rect">
            <a:avLst/>
          </a:prstGeom>
        </p:spPr>
      </p:pic>
    </p:spTree>
    <p:extLst>
      <p:ext uri="{BB962C8B-B14F-4D97-AF65-F5344CB8AC3E}">
        <p14:creationId xmlns:p14="http://schemas.microsoft.com/office/powerpoint/2010/main" val="26293311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ote &amp; Image 4">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8620721-D7D3-6443-9A86-C811D889B57A}"/>
              </a:ext>
            </a:extLst>
          </p:cNvPr>
          <p:cNvSpPr>
            <a:spLocks noGrp="1"/>
          </p:cNvSpPr>
          <p:nvPr>
            <p:ph type="sldNum" sz="quarter" idx="10"/>
          </p:nvPr>
        </p:nvSpPr>
        <p:spPr/>
        <p:txBody>
          <a:bodyPr/>
          <a:lstStyle/>
          <a:p>
            <a:pPr marL="38100">
              <a:spcBef>
                <a:spcPts val="204"/>
              </a:spcBef>
            </a:pPr>
            <a:fld id="{81D60167-4931-47E6-BA6A-407CBD079E47}" type="slidenum">
              <a:rPr lang="en-US" spc="110" smtClean="0"/>
              <a:pPr marL="38100">
                <a:spcBef>
                  <a:spcPts val="204"/>
                </a:spcBef>
              </a:pPr>
              <a:t>‹#›</a:t>
            </a:fld>
            <a:endParaRPr lang="en-US" spc="110"/>
          </a:p>
        </p:txBody>
      </p:sp>
      <p:pic>
        <p:nvPicPr>
          <p:cNvPr id="4" name="Picture 3" descr="A picture containing drawing&#10;&#10;Description automatically generated">
            <a:extLst>
              <a:ext uri="{FF2B5EF4-FFF2-40B4-BE49-F238E27FC236}">
                <a16:creationId xmlns:a16="http://schemas.microsoft.com/office/drawing/2014/main" id="{E32B1A55-7D67-474D-91E2-06F78CB16E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88110" y="1273527"/>
            <a:ext cx="4127500" cy="4292600"/>
          </a:xfrm>
          <a:prstGeom prst="rect">
            <a:avLst/>
          </a:prstGeom>
        </p:spPr>
      </p:pic>
      <p:sp>
        <p:nvSpPr>
          <p:cNvPr id="15" name="Text Placeholder 19">
            <a:extLst>
              <a:ext uri="{FF2B5EF4-FFF2-40B4-BE49-F238E27FC236}">
                <a16:creationId xmlns:a16="http://schemas.microsoft.com/office/drawing/2014/main" id="{DC84BB17-F440-0B4C-8793-542BFDAF6A26}"/>
              </a:ext>
            </a:extLst>
          </p:cNvPr>
          <p:cNvSpPr>
            <a:spLocks noGrp="1"/>
          </p:cNvSpPr>
          <p:nvPr>
            <p:ph type="body" sz="quarter" idx="11" hasCustomPrompt="1"/>
          </p:nvPr>
        </p:nvSpPr>
        <p:spPr>
          <a:xfrm>
            <a:off x="7224684" y="2057400"/>
            <a:ext cx="3048000" cy="2965367"/>
          </a:xfrm>
        </p:spPr>
        <p:txBody>
          <a:bodyPr anchor="ctr">
            <a:noAutofit/>
          </a:bodyPr>
          <a:lstStyle>
            <a:lvl1pPr marL="0" marR="0" indent="0" algn="ctr" defTabSz="914400" eaLnBrk="1" fontAlgn="auto" latinLnBrk="0" hangingPunct="1">
              <a:lnSpc>
                <a:spcPct val="100000"/>
              </a:lnSpc>
              <a:spcBef>
                <a:spcPts val="0"/>
              </a:spcBef>
              <a:spcAft>
                <a:spcPts val="0"/>
              </a:spcAft>
              <a:buClrTx/>
              <a:buSzTx/>
              <a:buFontTx/>
              <a:buNone/>
              <a:tabLst/>
              <a:defRPr sz="2400">
                <a:solidFill>
                  <a:schemeClr val="tx1"/>
                </a:solidFill>
                <a:latin typeface="DM Serif Display" pitchFamily="2"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spc="-180">
                <a:solidFill>
                  <a:schemeClr val="bg1"/>
                </a:solidFill>
              </a:rPr>
              <a:t>“ </a:t>
            </a:r>
            <a:r>
              <a:rPr lang="en-US" sz="2400" spc="-50">
                <a:solidFill>
                  <a:schemeClr val="bg1"/>
                </a:solidFill>
              </a:rPr>
              <a:t>Quote </a:t>
            </a:r>
            <a:r>
              <a:rPr lang="en-US" sz="2400" spc="10">
                <a:solidFill>
                  <a:schemeClr val="bg1"/>
                </a:solidFill>
              </a:rPr>
              <a:t>style look  </a:t>
            </a:r>
            <a:r>
              <a:rPr lang="en-US" sz="2400" spc="-15">
                <a:solidFill>
                  <a:schemeClr val="bg1"/>
                </a:solidFill>
              </a:rPr>
              <a:t>Lorem </a:t>
            </a:r>
            <a:r>
              <a:rPr lang="en-US" sz="2400" spc="-40">
                <a:solidFill>
                  <a:schemeClr val="bg1"/>
                </a:solidFill>
              </a:rPr>
              <a:t>ipsum </a:t>
            </a:r>
            <a:r>
              <a:rPr lang="en-US" sz="2400" spc="-5">
                <a:solidFill>
                  <a:schemeClr val="bg1"/>
                </a:solidFill>
              </a:rPr>
              <a:t>dolor</a:t>
            </a:r>
            <a:r>
              <a:rPr lang="en-US" sz="2400" spc="-245">
                <a:solidFill>
                  <a:schemeClr val="bg1"/>
                </a:solidFill>
              </a:rPr>
              <a:t> </a:t>
            </a:r>
            <a:r>
              <a:rPr lang="en-US" sz="2400" spc="25">
                <a:solidFill>
                  <a:schemeClr val="bg1"/>
                </a:solidFill>
              </a:rPr>
              <a:t>sit </a:t>
            </a:r>
            <a:r>
              <a:rPr lang="en-US" sz="2400" spc="55" err="1">
                <a:solidFill>
                  <a:schemeClr val="bg1"/>
                </a:solidFill>
              </a:rPr>
              <a:t>amet</a:t>
            </a:r>
            <a:r>
              <a:rPr lang="en-US" sz="2400" spc="55">
                <a:solidFill>
                  <a:schemeClr val="bg1"/>
                </a:solidFill>
              </a:rPr>
              <a:t>, </a:t>
            </a:r>
            <a:r>
              <a:rPr lang="en-US" sz="2400" spc="-15" err="1">
                <a:solidFill>
                  <a:schemeClr val="bg1"/>
                </a:solidFill>
              </a:rPr>
              <a:t>adipiscing</a:t>
            </a:r>
            <a:r>
              <a:rPr lang="en-US" sz="2400" spc="-15">
                <a:solidFill>
                  <a:schemeClr val="bg1"/>
                </a:solidFill>
              </a:rPr>
              <a:t> </a:t>
            </a:r>
            <a:r>
              <a:rPr lang="en-US" sz="2400" spc="35" err="1">
                <a:solidFill>
                  <a:schemeClr val="bg1"/>
                </a:solidFill>
              </a:rPr>
              <a:t>elit</a:t>
            </a:r>
            <a:r>
              <a:rPr lang="en-US" sz="2400" spc="35">
                <a:solidFill>
                  <a:schemeClr val="bg1"/>
                </a:solidFill>
              </a:rPr>
              <a:t>, </a:t>
            </a:r>
            <a:r>
              <a:rPr lang="en-US" sz="2400" spc="-30">
                <a:solidFill>
                  <a:schemeClr val="bg1"/>
                </a:solidFill>
              </a:rPr>
              <a:t>diam </a:t>
            </a:r>
            <a:r>
              <a:rPr lang="en-US" sz="2400" spc="-45" err="1">
                <a:solidFill>
                  <a:schemeClr val="bg1"/>
                </a:solidFill>
              </a:rPr>
              <a:t>nonummy</a:t>
            </a:r>
            <a:r>
              <a:rPr lang="en-US" sz="2400" spc="-45">
                <a:solidFill>
                  <a:schemeClr val="bg1"/>
                </a:solidFill>
              </a:rPr>
              <a:t> </a:t>
            </a:r>
            <a:r>
              <a:rPr lang="en-US" sz="2400" err="1">
                <a:solidFill>
                  <a:schemeClr val="bg1"/>
                </a:solidFill>
              </a:rPr>
              <a:t>nibh</a:t>
            </a:r>
            <a:r>
              <a:rPr lang="en-US" sz="2400">
                <a:solidFill>
                  <a:schemeClr val="bg1"/>
                </a:solidFill>
              </a:rPr>
              <a:t> </a:t>
            </a:r>
            <a:r>
              <a:rPr lang="en-US" sz="2400" spc="-20" err="1">
                <a:solidFill>
                  <a:schemeClr val="bg1"/>
                </a:solidFill>
              </a:rPr>
              <a:t>euismod</a:t>
            </a:r>
            <a:r>
              <a:rPr lang="en-US" sz="2400" spc="-95">
                <a:solidFill>
                  <a:schemeClr val="bg1"/>
                </a:solidFill>
              </a:rPr>
              <a:t> </a:t>
            </a:r>
            <a:r>
              <a:rPr lang="en-US" sz="2400" spc="-15" err="1">
                <a:solidFill>
                  <a:schemeClr val="bg1"/>
                </a:solidFill>
              </a:rPr>
              <a:t>tincidunt</a:t>
            </a:r>
            <a:r>
              <a:rPr lang="en-US" sz="2400" spc="-15">
                <a:solidFill>
                  <a:schemeClr val="bg1"/>
                </a:solidFill>
              </a:rPr>
              <a:t>”</a:t>
            </a:r>
            <a:endParaRPr lang="en-US"/>
          </a:p>
        </p:txBody>
      </p:sp>
      <p:pic>
        <p:nvPicPr>
          <p:cNvPr id="13" name="Graphic 12">
            <a:extLst>
              <a:ext uri="{FF2B5EF4-FFF2-40B4-BE49-F238E27FC236}">
                <a16:creationId xmlns:a16="http://schemas.microsoft.com/office/drawing/2014/main" id="{EA275A5D-E6C8-4DDE-A0BB-F0C9834F628C}"/>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77893" y="349156"/>
            <a:ext cx="1106882" cy="437722"/>
          </a:xfrm>
          <a:prstGeom prst="rect">
            <a:avLst/>
          </a:prstGeom>
        </p:spPr>
      </p:pic>
    </p:spTree>
    <p:extLst>
      <p:ext uri="{BB962C8B-B14F-4D97-AF65-F5344CB8AC3E}">
        <p14:creationId xmlns:p14="http://schemas.microsoft.com/office/powerpoint/2010/main" val="25205633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Two Colum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1E1EC3-F0B7-2547-953D-54BD5D110E4C}"/>
              </a:ext>
            </a:extLst>
          </p:cNvPr>
          <p:cNvSpPr>
            <a:spLocks noGrp="1"/>
          </p:cNvSpPr>
          <p:nvPr>
            <p:ph type="body" sz="quarter" idx="19" hasCustomPrompt="1"/>
          </p:nvPr>
        </p:nvSpPr>
        <p:spPr>
          <a:xfrm>
            <a:off x="1524000" y="914400"/>
            <a:ext cx="9428787" cy="990600"/>
          </a:xfrm>
        </p:spPr>
        <p:txBody>
          <a:bodyPr>
            <a:noAutofit/>
          </a:bodyPr>
          <a:lstStyle>
            <a:lvl1pPr>
              <a:defRPr sz="2800" b="0" i="0">
                <a:solidFill>
                  <a:schemeClr val="tx2"/>
                </a:solidFill>
                <a:latin typeface="DM Serif Display" pitchFamily="2" charset="0"/>
              </a:defRPr>
            </a:lvl1pPr>
            <a:lvl2pPr>
              <a:defRPr b="0" i="0">
                <a:latin typeface="DM Serif Display" pitchFamily="2" charset="0"/>
              </a:defRPr>
            </a:lvl2pPr>
            <a:lvl3pPr>
              <a:defRPr b="0" i="0">
                <a:latin typeface="DM Serif Display" pitchFamily="2" charset="0"/>
              </a:defRPr>
            </a:lvl3pPr>
            <a:lvl4pPr>
              <a:defRPr b="0" i="0">
                <a:latin typeface="DM Serif Display" pitchFamily="2" charset="0"/>
              </a:defRPr>
            </a:lvl4pPr>
            <a:lvl5pPr>
              <a:defRPr b="0" i="0">
                <a:latin typeface="DM Serif Display" pitchFamily="2" charset="0"/>
              </a:defRPr>
            </a:lvl5pPr>
          </a:lstStyle>
          <a:p>
            <a:pPr lvl="0"/>
            <a:r>
              <a:rPr lang="en-US"/>
              <a:t>A two-line header could look like this and be a bit longer than some of your other headers</a:t>
            </a:r>
          </a:p>
        </p:txBody>
      </p:sp>
      <p:sp>
        <p:nvSpPr>
          <p:cNvPr id="17" name="Holder 6">
            <a:extLst>
              <a:ext uri="{FF2B5EF4-FFF2-40B4-BE49-F238E27FC236}">
                <a16:creationId xmlns:a16="http://schemas.microsoft.com/office/drawing/2014/main" id="{2F88216B-50E9-F74D-AE6E-E0A8B73FF873}"/>
              </a:ext>
            </a:extLst>
          </p:cNvPr>
          <p:cNvSpPr>
            <a:spLocks noGrp="1"/>
          </p:cNvSpPr>
          <p:nvPr>
            <p:ph type="sldNum" sz="quarter" idx="7"/>
          </p:nvPr>
        </p:nvSpPr>
        <p:spPr>
          <a:xfrm>
            <a:off x="11582400" y="6516538"/>
            <a:ext cx="513080" cy="215444"/>
          </a:xfrm>
          <a:prstGeom prst="rect">
            <a:avLst/>
          </a:prstGeom>
        </p:spPr>
        <p:txBody>
          <a:bodyPr wrap="square" lIns="0" tIns="0" rIns="0" bIns="0">
            <a:spAutoFit/>
          </a:bodyPr>
          <a:lstStyle>
            <a:lvl1pPr algn="r">
              <a:defRPr sz="1400" b="0" i="0">
                <a:solidFill>
                  <a:srgbClr val="397CBF"/>
                </a:solidFill>
                <a:latin typeface="DM Sans Medium" pitchFamily="2" charset="77"/>
                <a:cs typeface="DM Sans Medium" pitchFamily="2" charset="77"/>
              </a:defRPr>
            </a:lvl1pPr>
          </a:lstStyle>
          <a:p>
            <a:pPr marL="38100">
              <a:spcBef>
                <a:spcPts val="204"/>
              </a:spcBef>
            </a:pPr>
            <a:fld id="{81D60167-4931-47E6-BA6A-407CBD079E47}" type="slidenum">
              <a:rPr lang="en-US" spc="110" smtClean="0"/>
              <a:pPr marL="38100">
                <a:spcBef>
                  <a:spcPts val="204"/>
                </a:spcBef>
              </a:pPr>
              <a:t>‹#›</a:t>
            </a:fld>
            <a:endParaRPr lang="en-US" spc="110"/>
          </a:p>
        </p:txBody>
      </p:sp>
      <p:sp>
        <p:nvSpPr>
          <p:cNvPr id="18" name="Text Placeholder 4">
            <a:extLst>
              <a:ext uri="{FF2B5EF4-FFF2-40B4-BE49-F238E27FC236}">
                <a16:creationId xmlns:a16="http://schemas.microsoft.com/office/drawing/2014/main" id="{D96B45C8-9A64-424D-A225-9DFE56DE3D2B}"/>
              </a:ext>
            </a:extLst>
          </p:cNvPr>
          <p:cNvSpPr>
            <a:spLocks noGrp="1"/>
          </p:cNvSpPr>
          <p:nvPr>
            <p:ph type="body" sz="quarter" idx="11" hasCustomPrompt="1"/>
          </p:nvPr>
        </p:nvSpPr>
        <p:spPr>
          <a:xfrm>
            <a:off x="1524000" y="2133600"/>
            <a:ext cx="4551987" cy="3733800"/>
          </a:xfrm>
        </p:spPr>
        <p:txBody>
          <a:bodyPr>
            <a:normAutofit/>
          </a:bodyPr>
          <a:lstStyle>
            <a:lvl1pPr>
              <a:defRPr sz="1100" b="0" i="0">
                <a:solidFill>
                  <a:schemeClr val="tx1"/>
                </a:solidFill>
                <a:latin typeface="Montserrat" pitchFamily="2" charset="77"/>
              </a:defRPr>
            </a:lvl1pPr>
          </a:lstStyle>
          <a:p>
            <a:pPr lvl="0"/>
            <a:r>
              <a:rPr lang="en-US"/>
              <a:t>Text column 1</a:t>
            </a:r>
          </a:p>
        </p:txBody>
      </p:sp>
      <p:sp>
        <p:nvSpPr>
          <p:cNvPr id="19" name="Text Placeholder 4">
            <a:extLst>
              <a:ext uri="{FF2B5EF4-FFF2-40B4-BE49-F238E27FC236}">
                <a16:creationId xmlns:a16="http://schemas.microsoft.com/office/drawing/2014/main" id="{4FC6BA8B-DBD5-E84D-8191-CBBED08747A0}"/>
              </a:ext>
            </a:extLst>
          </p:cNvPr>
          <p:cNvSpPr>
            <a:spLocks noGrp="1"/>
          </p:cNvSpPr>
          <p:nvPr>
            <p:ph type="body" sz="quarter" idx="20" hasCustomPrompt="1"/>
          </p:nvPr>
        </p:nvSpPr>
        <p:spPr>
          <a:xfrm>
            <a:off x="6400800" y="2133600"/>
            <a:ext cx="4551987" cy="3733800"/>
          </a:xfrm>
        </p:spPr>
        <p:txBody>
          <a:bodyPr>
            <a:normAutofit/>
          </a:bodyPr>
          <a:lstStyle>
            <a:lvl1pPr>
              <a:defRPr sz="1100" b="0" i="0">
                <a:solidFill>
                  <a:schemeClr val="tx1"/>
                </a:solidFill>
                <a:latin typeface="Montserrat" pitchFamily="2" charset="77"/>
              </a:defRPr>
            </a:lvl1pPr>
          </a:lstStyle>
          <a:p>
            <a:pPr lvl="0"/>
            <a:r>
              <a:rPr lang="en-US"/>
              <a:t>Text column 1</a:t>
            </a:r>
          </a:p>
        </p:txBody>
      </p:sp>
      <p:pic>
        <p:nvPicPr>
          <p:cNvPr id="8" name="object 13">
            <a:extLst>
              <a:ext uri="{FF2B5EF4-FFF2-40B4-BE49-F238E27FC236}">
                <a16:creationId xmlns:a16="http://schemas.microsoft.com/office/drawing/2014/main" id="{E04ADB70-B9D4-8748-BA90-476E056EEA32}"/>
              </a:ext>
            </a:extLst>
          </p:cNvPr>
          <p:cNvPicPr/>
          <p:nvPr userDrawn="1"/>
        </p:nvPicPr>
        <p:blipFill>
          <a:blip r:embed="rId2" cstate="print"/>
          <a:stretch>
            <a:fillRect/>
          </a:stretch>
        </p:blipFill>
        <p:spPr>
          <a:xfrm>
            <a:off x="226047" y="228601"/>
            <a:ext cx="11739905" cy="6400800"/>
          </a:xfrm>
          <a:prstGeom prst="rect">
            <a:avLst/>
          </a:prstGeom>
        </p:spPr>
      </p:pic>
      <p:sp>
        <p:nvSpPr>
          <p:cNvPr id="9" name="Rectangle 8">
            <a:extLst>
              <a:ext uri="{FF2B5EF4-FFF2-40B4-BE49-F238E27FC236}">
                <a16:creationId xmlns:a16="http://schemas.microsoft.com/office/drawing/2014/main" id="{55EFE1C7-1941-C84B-9F49-4D7E0471EC32}"/>
              </a:ext>
            </a:extLst>
          </p:cNvPr>
          <p:cNvSpPr/>
          <p:nvPr userDrawn="1"/>
        </p:nvSpPr>
        <p:spPr>
          <a:xfrm>
            <a:off x="304800" y="5943600"/>
            <a:ext cx="1371600" cy="572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C7719ACA-6052-4DAE-9454-986775CB5A0C}"/>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5614" y="6070309"/>
            <a:ext cx="1106882" cy="437722"/>
          </a:xfrm>
          <a:prstGeom prst="rect">
            <a:avLst/>
          </a:prstGeom>
        </p:spPr>
      </p:pic>
    </p:spTree>
    <p:extLst>
      <p:ext uri="{BB962C8B-B14F-4D97-AF65-F5344CB8AC3E}">
        <p14:creationId xmlns:p14="http://schemas.microsoft.com/office/powerpoint/2010/main" val="25733597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with Image 1">
    <p:spTree>
      <p:nvGrpSpPr>
        <p:cNvPr id="1" name=""/>
        <p:cNvGrpSpPr/>
        <p:nvPr/>
      </p:nvGrpSpPr>
      <p:grpSpPr>
        <a:xfrm>
          <a:off x="0" y="0"/>
          <a:ext cx="0" cy="0"/>
          <a:chOff x="0" y="0"/>
          <a:chExt cx="0" cy="0"/>
        </a:xfrm>
      </p:grpSpPr>
      <p:pic>
        <p:nvPicPr>
          <p:cNvPr id="12" name="Picture 11" descr="A picture containing bird&#10;&#10;Description automatically generated">
            <a:extLst>
              <a:ext uri="{FF2B5EF4-FFF2-40B4-BE49-F238E27FC236}">
                <a16:creationId xmlns:a16="http://schemas.microsoft.com/office/drawing/2014/main" id="{77F31C0B-52B4-5144-9CDC-BCE093460CE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34950" y="228600"/>
            <a:ext cx="5809707" cy="6400800"/>
          </a:xfrm>
          <a:prstGeom prst="rect">
            <a:avLst/>
          </a:prstGeom>
        </p:spPr>
      </p:pic>
      <p:sp>
        <p:nvSpPr>
          <p:cNvPr id="3" name="Slide Number Placeholder 2">
            <a:extLst>
              <a:ext uri="{FF2B5EF4-FFF2-40B4-BE49-F238E27FC236}">
                <a16:creationId xmlns:a16="http://schemas.microsoft.com/office/drawing/2014/main" id="{BC6F2B44-5704-B54B-B42C-7B804CAD2FDA}"/>
              </a:ext>
            </a:extLst>
          </p:cNvPr>
          <p:cNvSpPr>
            <a:spLocks noGrp="1"/>
          </p:cNvSpPr>
          <p:nvPr>
            <p:ph type="sldNum" sz="quarter" idx="10"/>
          </p:nvPr>
        </p:nvSpPr>
        <p:spPr/>
        <p:txBody>
          <a:bodyPr/>
          <a:lstStyle/>
          <a:p>
            <a:pPr marL="38100">
              <a:spcBef>
                <a:spcPts val="204"/>
              </a:spcBef>
            </a:pPr>
            <a:fld id="{81D60167-4931-47E6-BA6A-407CBD079E47}" type="slidenum">
              <a:rPr lang="en-US" spc="110" smtClean="0"/>
              <a:pPr marL="38100">
                <a:spcBef>
                  <a:spcPts val="204"/>
                </a:spcBef>
              </a:pPr>
              <a:t>‹#›</a:t>
            </a:fld>
            <a:endParaRPr lang="en-US" spc="110"/>
          </a:p>
        </p:txBody>
      </p:sp>
      <p:sp>
        <p:nvSpPr>
          <p:cNvPr id="8" name="object 6">
            <a:extLst>
              <a:ext uri="{FF2B5EF4-FFF2-40B4-BE49-F238E27FC236}">
                <a16:creationId xmlns:a16="http://schemas.microsoft.com/office/drawing/2014/main" id="{D3BCC26D-9C64-B347-A85B-56DA1DED6FC8}"/>
              </a:ext>
            </a:extLst>
          </p:cNvPr>
          <p:cNvSpPr txBox="1">
            <a:spLocks noGrp="1"/>
          </p:cNvSpPr>
          <p:nvPr>
            <p:ph type="title"/>
          </p:nvPr>
        </p:nvSpPr>
        <p:spPr>
          <a:xfrm>
            <a:off x="924998" y="1325332"/>
            <a:ext cx="4081779" cy="756920"/>
          </a:xfrm>
          <a:prstGeom prst="rect">
            <a:avLst/>
          </a:prstGeom>
        </p:spPr>
        <p:txBody>
          <a:bodyPr vert="horz" wrap="square" lIns="0" tIns="12700" rIns="0" bIns="0" rtlCol="0">
            <a:spAutoFit/>
          </a:bodyPr>
          <a:lstStyle>
            <a:lvl1pPr>
              <a:defRPr>
                <a:solidFill>
                  <a:schemeClr val="bg1"/>
                </a:solidFill>
              </a:defRPr>
            </a:lvl1pPr>
          </a:lstStyle>
          <a:p>
            <a:pPr marL="12700" marR="5080">
              <a:lnSpc>
                <a:spcPct val="100000"/>
              </a:lnSpc>
              <a:spcBef>
                <a:spcPts val="100"/>
              </a:spcBef>
            </a:pPr>
            <a:r>
              <a:rPr sz="2400" spc="-105"/>
              <a:t>Your </a:t>
            </a:r>
            <a:r>
              <a:rPr sz="2400" spc="5"/>
              <a:t>headlines </a:t>
            </a:r>
            <a:r>
              <a:rPr sz="2400" spc="10"/>
              <a:t>style looks</a:t>
            </a:r>
            <a:r>
              <a:rPr sz="2400" spc="-285"/>
              <a:t> </a:t>
            </a:r>
            <a:r>
              <a:rPr sz="2400" spc="10"/>
              <a:t>like  </a:t>
            </a:r>
            <a:r>
              <a:rPr sz="2400" spc="20"/>
              <a:t>this </a:t>
            </a:r>
            <a:r>
              <a:rPr sz="2400" spc="-20"/>
              <a:t>and </a:t>
            </a:r>
            <a:r>
              <a:rPr sz="2400" spc="40"/>
              <a:t>can </a:t>
            </a:r>
            <a:r>
              <a:rPr sz="2400" spc="70"/>
              <a:t>be</a:t>
            </a:r>
            <a:r>
              <a:rPr sz="2400" spc="-375"/>
              <a:t> </a:t>
            </a:r>
            <a:r>
              <a:rPr sz="2400" spc="5"/>
              <a:t>longer</a:t>
            </a:r>
            <a:endParaRPr sz="2400"/>
          </a:p>
        </p:txBody>
      </p:sp>
      <p:sp>
        <p:nvSpPr>
          <p:cNvPr id="10" name="object 8">
            <a:extLst>
              <a:ext uri="{FF2B5EF4-FFF2-40B4-BE49-F238E27FC236}">
                <a16:creationId xmlns:a16="http://schemas.microsoft.com/office/drawing/2014/main" id="{77F0AC50-1C95-0346-815A-691FB1D08880}"/>
              </a:ext>
            </a:extLst>
          </p:cNvPr>
          <p:cNvSpPr/>
          <p:nvPr userDrawn="1"/>
        </p:nvSpPr>
        <p:spPr>
          <a:xfrm>
            <a:off x="5980468" y="12"/>
            <a:ext cx="228600" cy="6790690"/>
          </a:xfrm>
          <a:custGeom>
            <a:avLst/>
            <a:gdLst/>
            <a:ahLst/>
            <a:cxnLst/>
            <a:rect l="l" t="t" r="r" b="b"/>
            <a:pathLst>
              <a:path w="228600" h="6790690">
                <a:moveTo>
                  <a:pt x="228600" y="0"/>
                </a:moveTo>
                <a:lnTo>
                  <a:pt x="0" y="0"/>
                </a:lnTo>
                <a:lnTo>
                  <a:pt x="0" y="6790550"/>
                </a:lnTo>
                <a:lnTo>
                  <a:pt x="228600" y="6790550"/>
                </a:lnTo>
                <a:lnTo>
                  <a:pt x="228600" y="0"/>
                </a:lnTo>
                <a:close/>
              </a:path>
            </a:pathLst>
          </a:custGeom>
          <a:solidFill>
            <a:srgbClr val="FFFFFF"/>
          </a:solidFill>
        </p:spPr>
        <p:txBody>
          <a:bodyPr wrap="square" lIns="0" tIns="0" rIns="0" bIns="0" rtlCol="0"/>
          <a:lstStyle/>
          <a:p>
            <a:endParaRPr/>
          </a:p>
        </p:txBody>
      </p:sp>
      <p:sp>
        <p:nvSpPr>
          <p:cNvPr id="13" name="Text Placeholder 12">
            <a:extLst>
              <a:ext uri="{FF2B5EF4-FFF2-40B4-BE49-F238E27FC236}">
                <a16:creationId xmlns:a16="http://schemas.microsoft.com/office/drawing/2014/main" id="{81AA2277-315A-1146-9248-7423C62312B8}"/>
              </a:ext>
            </a:extLst>
          </p:cNvPr>
          <p:cNvSpPr>
            <a:spLocks noGrp="1"/>
          </p:cNvSpPr>
          <p:nvPr>
            <p:ph type="body" sz="quarter" idx="11"/>
          </p:nvPr>
        </p:nvSpPr>
        <p:spPr>
          <a:xfrm>
            <a:off x="924998" y="2286000"/>
            <a:ext cx="4081977" cy="3443225"/>
          </a:xfrm>
        </p:spPr>
        <p:txBody>
          <a:bodyPr/>
          <a:lstStyle>
            <a:lvl1pPr>
              <a:defRPr sz="1400">
                <a:solidFill>
                  <a:schemeClr val="bg1"/>
                </a:solidFill>
              </a:defRPr>
            </a:lvl1pPr>
          </a:lstStyle>
          <a:p>
            <a:pPr lvl="0"/>
            <a:endParaRPr lang="en-US"/>
          </a:p>
        </p:txBody>
      </p:sp>
      <p:pic>
        <p:nvPicPr>
          <p:cNvPr id="14" name="Picture 13" descr="A close up of a logo&#10;&#10;Description automatically generated">
            <a:extLst>
              <a:ext uri="{FF2B5EF4-FFF2-40B4-BE49-F238E27FC236}">
                <a16:creationId xmlns:a16="http://schemas.microsoft.com/office/drawing/2014/main" id="{E6976CAB-2A93-2549-8581-E0569AA72C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6066872"/>
            <a:ext cx="1104900" cy="444500"/>
          </a:xfrm>
          <a:prstGeom prst="rect">
            <a:avLst/>
          </a:prstGeom>
        </p:spPr>
      </p:pic>
      <p:sp>
        <p:nvSpPr>
          <p:cNvPr id="9" name="TextBox 8">
            <a:extLst>
              <a:ext uri="{FF2B5EF4-FFF2-40B4-BE49-F238E27FC236}">
                <a16:creationId xmlns:a16="http://schemas.microsoft.com/office/drawing/2014/main" id="{AB93768A-2E5B-A144-AC08-62F0A1296B58}"/>
              </a:ext>
            </a:extLst>
          </p:cNvPr>
          <p:cNvSpPr txBox="1"/>
          <p:nvPr userDrawn="1"/>
        </p:nvSpPr>
        <p:spPr>
          <a:xfrm>
            <a:off x="10648811" y="6456675"/>
            <a:ext cx="1446669" cy="335169"/>
          </a:xfrm>
          <a:prstGeom prst="rect">
            <a:avLst/>
          </a:prstGeom>
          <a:noFill/>
        </p:spPr>
        <p:txBody>
          <a:bodyPr wrap="square" rtlCol="0">
            <a:spAutoFit/>
          </a:bodyPr>
          <a:lstStyle/>
          <a:p>
            <a:r>
              <a:rPr lang="en-US" sz="1200" b="0" i="0">
                <a:solidFill>
                  <a:schemeClr val="accent2"/>
                </a:solidFill>
                <a:latin typeface="Montserrat Medium" pitchFamily="2" charset="77"/>
              </a:rPr>
              <a:t>arc.gov</a:t>
            </a:r>
          </a:p>
        </p:txBody>
      </p:sp>
    </p:spTree>
    <p:extLst>
      <p:ext uri="{BB962C8B-B14F-4D97-AF65-F5344CB8AC3E}">
        <p14:creationId xmlns:p14="http://schemas.microsoft.com/office/powerpoint/2010/main" val="15005982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One Colum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1E1EC3-F0B7-2547-953D-54BD5D110E4C}"/>
              </a:ext>
            </a:extLst>
          </p:cNvPr>
          <p:cNvSpPr>
            <a:spLocks noGrp="1"/>
          </p:cNvSpPr>
          <p:nvPr>
            <p:ph type="body" sz="quarter" idx="19" hasCustomPrompt="1"/>
          </p:nvPr>
        </p:nvSpPr>
        <p:spPr>
          <a:xfrm>
            <a:off x="1524000" y="914400"/>
            <a:ext cx="9428787" cy="990600"/>
          </a:xfrm>
        </p:spPr>
        <p:txBody>
          <a:bodyPr>
            <a:noAutofit/>
          </a:bodyPr>
          <a:lstStyle>
            <a:lvl1pPr>
              <a:defRPr sz="2800" b="0" i="0">
                <a:solidFill>
                  <a:schemeClr val="tx2"/>
                </a:solidFill>
                <a:latin typeface="DM Serif Display" pitchFamily="2" charset="0"/>
              </a:defRPr>
            </a:lvl1pPr>
            <a:lvl2pPr>
              <a:defRPr b="0" i="0">
                <a:latin typeface="DM Serif Display" pitchFamily="2" charset="0"/>
              </a:defRPr>
            </a:lvl2pPr>
            <a:lvl3pPr>
              <a:defRPr b="0" i="0">
                <a:latin typeface="DM Serif Display" pitchFamily="2" charset="0"/>
              </a:defRPr>
            </a:lvl3pPr>
            <a:lvl4pPr>
              <a:defRPr b="0" i="0">
                <a:latin typeface="DM Serif Display" pitchFamily="2" charset="0"/>
              </a:defRPr>
            </a:lvl4pPr>
            <a:lvl5pPr>
              <a:defRPr b="0" i="0">
                <a:latin typeface="DM Serif Display" pitchFamily="2" charset="0"/>
              </a:defRPr>
            </a:lvl5pPr>
          </a:lstStyle>
          <a:p>
            <a:pPr lvl="0"/>
            <a:r>
              <a:rPr lang="en-US"/>
              <a:t>A two-line header could look like this and be a bit longer than some of your other headers</a:t>
            </a:r>
          </a:p>
        </p:txBody>
      </p:sp>
      <p:sp>
        <p:nvSpPr>
          <p:cNvPr id="17" name="Holder 6">
            <a:extLst>
              <a:ext uri="{FF2B5EF4-FFF2-40B4-BE49-F238E27FC236}">
                <a16:creationId xmlns:a16="http://schemas.microsoft.com/office/drawing/2014/main" id="{2F88216B-50E9-F74D-AE6E-E0A8B73FF873}"/>
              </a:ext>
            </a:extLst>
          </p:cNvPr>
          <p:cNvSpPr>
            <a:spLocks noGrp="1"/>
          </p:cNvSpPr>
          <p:nvPr>
            <p:ph type="sldNum" sz="quarter" idx="7"/>
          </p:nvPr>
        </p:nvSpPr>
        <p:spPr>
          <a:xfrm>
            <a:off x="11582400" y="6516538"/>
            <a:ext cx="513080" cy="215444"/>
          </a:xfrm>
          <a:prstGeom prst="rect">
            <a:avLst/>
          </a:prstGeom>
        </p:spPr>
        <p:txBody>
          <a:bodyPr wrap="square" lIns="0" tIns="0" rIns="0" bIns="0">
            <a:spAutoFit/>
          </a:bodyPr>
          <a:lstStyle>
            <a:lvl1pPr algn="r">
              <a:defRPr sz="1400" b="0" i="0">
                <a:solidFill>
                  <a:srgbClr val="397CBF"/>
                </a:solidFill>
                <a:latin typeface="DM Sans Medium" pitchFamily="2" charset="77"/>
                <a:cs typeface="DM Sans Medium" pitchFamily="2" charset="77"/>
              </a:defRPr>
            </a:lvl1pPr>
          </a:lstStyle>
          <a:p>
            <a:pPr marL="38100">
              <a:spcBef>
                <a:spcPts val="204"/>
              </a:spcBef>
            </a:pPr>
            <a:fld id="{81D60167-4931-47E6-BA6A-407CBD079E47}" type="slidenum">
              <a:rPr lang="en-US" spc="110" smtClean="0"/>
              <a:pPr marL="38100">
                <a:spcBef>
                  <a:spcPts val="204"/>
                </a:spcBef>
              </a:pPr>
              <a:t>‹#›</a:t>
            </a:fld>
            <a:endParaRPr lang="en-US" spc="110"/>
          </a:p>
        </p:txBody>
      </p:sp>
      <p:sp>
        <p:nvSpPr>
          <p:cNvPr id="18" name="Text Placeholder 4">
            <a:extLst>
              <a:ext uri="{FF2B5EF4-FFF2-40B4-BE49-F238E27FC236}">
                <a16:creationId xmlns:a16="http://schemas.microsoft.com/office/drawing/2014/main" id="{D96B45C8-9A64-424D-A225-9DFE56DE3D2B}"/>
              </a:ext>
            </a:extLst>
          </p:cNvPr>
          <p:cNvSpPr>
            <a:spLocks noGrp="1"/>
          </p:cNvSpPr>
          <p:nvPr>
            <p:ph type="body" sz="quarter" idx="11" hasCustomPrompt="1"/>
          </p:nvPr>
        </p:nvSpPr>
        <p:spPr>
          <a:xfrm>
            <a:off x="1524000" y="2133600"/>
            <a:ext cx="9428787" cy="3733800"/>
          </a:xfrm>
        </p:spPr>
        <p:txBody>
          <a:bodyPr>
            <a:normAutofit/>
          </a:bodyPr>
          <a:lstStyle>
            <a:lvl1pPr>
              <a:defRPr sz="1100" b="0" i="0">
                <a:solidFill>
                  <a:schemeClr val="tx1"/>
                </a:solidFill>
                <a:latin typeface="Montserrat" pitchFamily="2" charset="77"/>
              </a:defRPr>
            </a:lvl1pPr>
          </a:lstStyle>
          <a:p>
            <a:pPr lvl="0"/>
            <a:r>
              <a:rPr lang="en-US"/>
              <a:t>Text single column </a:t>
            </a:r>
          </a:p>
        </p:txBody>
      </p:sp>
      <p:pic>
        <p:nvPicPr>
          <p:cNvPr id="6" name="object 13">
            <a:extLst>
              <a:ext uri="{FF2B5EF4-FFF2-40B4-BE49-F238E27FC236}">
                <a16:creationId xmlns:a16="http://schemas.microsoft.com/office/drawing/2014/main" id="{60590643-76FE-4B4D-9755-478CB5B450E8}"/>
              </a:ext>
            </a:extLst>
          </p:cNvPr>
          <p:cNvPicPr/>
          <p:nvPr userDrawn="1"/>
        </p:nvPicPr>
        <p:blipFill>
          <a:blip r:embed="rId2" cstate="print"/>
          <a:stretch>
            <a:fillRect/>
          </a:stretch>
        </p:blipFill>
        <p:spPr>
          <a:xfrm>
            <a:off x="335697" y="223460"/>
            <a:ext cx="11739905" cy="6400800"/>
          </a:xfrm>
          <a:prstGeom prst="rect">
            <a:avLst/>
          </a:prstGeom>
        </p:spPr>
      </p:pic>
      <p:sp>
        <p:nvSpPr>
          <p:cNvPr id="7" name="Rectangle 6">
            <a:extLst>
              <a:ext uri="{FF2B5EF4-FFF2-40B4-BE49-F238E27FC236}">
                <a16:creationId xmlns:a16="http://schemas.microsoft.com/office/drawing/2014/main" id="{D879E9AD-499C-3C46-A609-35FAD58C0522}"/>
              </a:ext>
            </a:extLst>
          </p:cNvPr>
          <p:cNvSpPr/>
          <p:nvPr userDrawn="1"/>
        </p:nvSpPr>
        <p:spPr>
          <a:xfrm>
            <a:off x="304800" y="5943600"/>
            <a:ext cx="1371600" cy="572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93311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One Colum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1E1EC3-F0B7-2547-953D-54BD5D110E4C}"/>
              </a:ext>
            </a:extLst>
          </p:cNvPr>
          <p:cNvSpPr>
            <a:spLocks noGrp="1"/>
          </p:cNvSpPr>
          <p:nvPr>
            <p:ph type="body" sz="quarter" idx="19" hasCustomPrompt="1"/>
          </p:nvPr>
        </p:nvSpPr>
        <p:spPr>
          <a:xfrm>
            <a:off x="1524000" y="914400"/>
            <a:ext cx="9428787" cy="990600"/>
          </a:xfrm>
        </p:spPr>
        <p:txBody>
          <a:bodyPr>
            <a:noAutofit/>
          </a:bodyPr>
          <a:lstStyle>
            <a:lvl1pPr>
              <a:defRPr sz="2800" b="0" i="0">
                <a:solidFill>
                  <a:schemeClr val="tx2"/>
                </a:solidFill>
                <a:latin typeface="DM Serif Display" pitchFamily="2" charset="0"/>
              </a:defRPr>
            </a:lvl1pPr>
            <a:lvl2pPr>
              <a:defRPr b="0" i="0">
                <a:latin typeface="DM Serif Display" pitchFamily="2" charset="0"/>
              </a:defRPr>
            </a:lvl2pPr>
            <a:lvl3pPr>
              <a:defRPr b="0" i="0">
                <a:latin typeface="DM Serif Display" pitchFamily="2" charset="0"/>
              </a:defRPr>
            </a:lvl3pPr>
            <a:lvl4pPr>
              <a:defRPr b="0" i="0">
                <a:latin typeface="DM Serif Display" pitchFamily="2" charset="0"/>
              </a:defRPr>
            </a:lvl4pPr>
            <a:lvl5pPr>
              <a:defRPr b="0" i="0">
                <a:latin typeface="DM Serif Display" pitchFamily="2" charset="0"/>
              </a:defRPr>
            </a:lvl5pPr>
          </a:lstStyle>
          <a:p>
            <a:pPr lvl="0"/>
            <a:r>
              <a:rPr lang="en-US"/>
              <a:t>A two-line header could look like this and be a bit longer than some of your other headers</a:t>
            </a:r>
          </a:p>
        </p:txBody>
      </p:sp>
      <p:sp>
        <p:nvSpPr>
          <p:cNvPr id="17" name="Holder 6">
            <a:extLst>
              <a:ext uri="{FF2B5EF4-FFF2-40B4-BE49-F238E27FC236}">
                <a16:creationId xmlns:a16="http://schemas.microsoft.com/office/drawing/2014/main" id="{2F88216B-50E9-F74D-AE6E-E0A8B73FF873}"/>
              </a:ext>
            </a:extLst>
          </p:cNvPr>
          <p:cNvSpPr>
            <a:spLocks noGrp="1"/>
          </p:cNvSpPr>
          <p:nvPr>
            <p:ph type="sldNum" sz="quarter" idx="7"/>
          </p:nvPr>
        </p:nvSpPr>
        <p:spPr>
          <a:xfrm>
            <a:off x="11582400" y="6516538"/>
            <a:ext cx="513080" cy="215444"/>
          </a:xfrm>
          <a:prstGeom prst="rect">
            <a:avLst/>
          </a:prstGeom>
        </p:spPr>
        <p:txBody>
          <a:bodyPr wrap="square" lIns="0" tIns="0" rIns="0" bIns="0">
            <a:spAutoFit/>
          </a:bodyPr>
          <a:lstStyle>
            <a:lvl1pPr algn="r">
              <a:defRPr sz="1400" b="0" i="0">
                <a:solidFill>
                  <a:srgbClr val="397CBF"/>
                </a:solidFill>
                <a:latin typeface="DM Sans Medium" pitchFamily="2" charset="77"/>
                <a:cs typeface="DM Sans Medium" pitchFamily="2" charset="77"/>
              </a:defRPr>
            </a:lvl1pPr>
          </a:lstStyle>
          <a:p>
            <a:pPr marL="38100">
              <a:spcBef>
                <a:spcPts val="204"/>
              </a:spcBef>
            </a:pPr>
            <a:fld id="{81D60167-4931-47E6-BA6A-407CBD079E47}" type="slidenum">
              <a:rPr lang="en-US" spc="110" smtClean="0"/>
              <a:pPr marL="38100">
                <a:spcBef>
                  <a:spcPts val="204"/>
                </a:spcBef>
              </a:pPr>
              <a:t>‹#›</a:t>
            </a:fld>
            <a:endParaRPr lang="en-US" spc="110"/>
          </a:p>
        </p:txBody>
      </p:sp>
      <p:sp>
        <p:nvSpPr>
          <p:cNvPr id="18" name="Text Placeholder 4">
            <a:extLst>
              <a:ext uri="{FF2B5EF4-FFF2-40B4-BE49-F238E27FC236}">
                <a16:creationId xmlns:a16="http://schemas.microsoft.com/office/drawing/2014/main" id="{D96B45C8-9A64-424D-A225-9DFE56DE3D2B}"/>
              </a:ext>
            </a:extLst>
          </p:cNvPr>
          <p:cNvSpPr>
            <a:spLocks noGrp="1"/>
          </p:cNvSpPr>
          <p:nvPr>
            <p:ph type="body" sz="quarter" idx="11" hasCustomPrompt="1"/>
          </p:nvPr>
        </p:nvSpPr>
        <p:spPr>
          <a:xfrm>
            <a:off x="1524000" y="2133600"/>
            <a:ext cx="9428787" cy="3733800"/>
          </a:xfrm>
        </p:spPr>
        <p:txBody>
          <a:bodyPr>
            <a:normAutofit/>
          </a:bodyPr>
          <a:lstStyle>
            <a:lvl1pPr>
              <a:defRPr sz="1100" b="0" i="0">
                <a:solidFill>
                  <a:schemeClr val="tx1"/>
                </a:solidFill>
                <a:latin typeface="Montserrat" pitchFamily="2" charset="77"/>
              </a:defRPr>
            </a:lvl1pPr>
          </a:lstStyle>
          <a:p>
            <a:pPr lvl="0"/>
            <a:r>
              <a:rPr lang="en-US"/>
              <a:t>Text single column </a:t>
            </a:r>
          </a:p>
        </p:txBody>
      </p:sp>
      <p:pic>
        <p:nvPicPr>
          <p:cNvPr id="6" name="object 13">
            <a:extLst>
              <a:ext uri="{FF2B5EF4-FFF2-40B4-BE49-F238E27FC236}">
                <a16:creationId xmlns:a16="http://schemas.microsoft.com/office/drawing/2014/main" id="{60590643-76FE-4B4D-9755-478CB5B450E8}"/>
              </a:ext>
            </a:extLst>
          </p:cNvPr>
          <p:cNvPicPr/>
          <p:nvPr userDrawn="1"/>
        </p:nvPicPr>
        <p:blipFill>
          <a:blip r:embed="rId2" cstate="print"/>
          <a:stretch>
            <a:fillRect/>
          </a:stretch>
        </p:blipFill>
        <p:spPr>
          <a:xfrm>
            <a:off x="226047" y="228601"/>
            <a:ext cx="11739905" cy="6400800"/>
          </a:xfrm>
          <a:prstGeom prst="rect">
            <a:avLst/>
          </a:prstGeom>
        </p:spPr>
      </p:pic>
      <p:sp>
        <p:nvSpPr>
          <p:cNvPr id="7" name="Rectangle 6">
            <a:extLst>
              <a:ext uri="{FF2B5EF4-FFF2-40B4-BE49-F238E27FC236}">
                <a16:creationId xmlns:a16="http://schemas.microsoft.com/office/drawing/2014/main" id="{D879E9AD-499C-3C46-A609-35FAD58C0522}"/>
              </a:ext>
            </a:extLst>
          </p:cNvPr>
          <p:cNvSpPr/>
          <p:nvPr userDrawn="1"/>
        </p:nvSpPr>
        <p:spPr>
          <a:xfrm>
            <a:off x="304800" y="5943600"/>
            <a:ext cx="1371600" cy="572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A690B99-4DDC-A541-A9A5-57C04C7BB753}"/>
              </a:ext>
            </a:extLst>
          </p:cNvPr>
          <p:cNvSpPr txBox="1"/>
          <p:nvPr userDrawn="1"/>
        </p:nvSpPr>
        <p:spPr>
          <a:xfrm>
            <a:off x="10648811" y="6190229"/>
            <a:ext cx="1446669" cy="276999"/>
          </a:xfrm>
          <a:prstGeom prst="rect">
            <a:avLst/>
          </a:prstGeom>
          <a:noFill/>
        </p:spPr>
        <p:txBody>
          <a:bodyPr wrap="square" rtlCol="0">
            <a:spAutoFit/>
          </a:bodyPr>
          <a:lstStyle/>
          <a:p>
            <a:r>
              <a:rPr lang="en-US" sz="1200" b="0" i="0" err="1">
                <a:solidFill>
                  <a:schemeClr val="accent2"/>
                </a:solidFill>
                <a:latin typeface="Montserrat Medium" pitchFamily="2" charset="77"/>
              </a:rPr>
              <a:t>arc.gov</a:t>
            </a:r>
            <a:endParaRPr lang="en-US" sz="1200" b="0" i="0">
              <a:solidFill>
                <a:schemeClr val="accent2"/>
              </a:solidFill>
              <a:latin typeface="Montserrat Medium" pitchFamily="2" charset="77"/>
            </a:endParaRPr>
          </a:p>
        </p:txBody>
      </p:sp>
      <p:pic>
        <p:nvPicPr>
          <p:cNvPr id="14" name="Graphic 13">
            <a:extLst>
              <a:ext uri="{FF2B5EF4-FFF2-40B4-BE49-F238E27FC236}">
                <a16:creationId xmlns:a16="http://schemas.microsoft.com/office/drawing/2014/main" id="{2CEFDC76-49A3-425E-9C17-561B89D6C2B1}"/>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5614" y="6070309"/>
            <a:ext cx="1106882" cy="437722"/>
          </a:xfrm>
          <a:prstGeom prst="rect">
            <a:avLst/>
          </a:prstGeom>
        </p:spPr>
      </p:pic>
    </p:spTree>
    <p:extLst>
      <p:ext uri="{BB962C8B-B14F-4D97-AF65-F5344CB8AC3E}">
        <p14:creationId xmlns:p14="http://schemas.microsoft.com/office/powerpoint/2010/main" val="2629331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v1">
    <p:spTree>
      <p:nvGrpSpPr>
        <p:cNvPr id="1" name=""/>
        <p:cNvGrpSpPr/>
        <p:nvPr/>
      </p:nvGrpSpPr>
      <p:grpSpPr>
        <a:xfrm>
          <a:off x="0" y="0"/>
          <a:ext cx="0" cy="0"/>
          <a:chOff x="0" y="0"/>
          <a:chExt cx="0" cy="0"/>
        </a:xfrm>
      </p:grpSpPr>
      <p:pic>
        <p:nvPicPr>
          <p:cNvPr id="12" name="Picture 11" descr="A picture containing bird&#10;&#10;Description automatically generated">
            <a:extLst>
              <a:ext uri="{FF2B5EF4-FFF2-40B4-BE49-F238E27FC236}">
                <a16:creationId xmlns:a16="http://schemas.microsoft.com/office/drawing/2014/main" id="{AE0A5900-7F6D-4940-87B1-E21B2FB2153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473844" y="3811766"/>
            <a:ext cx="7488032" cy="2819399"/>
          </a:xfrm>
          <a:prstGeom prst="rect">
            <a:avLst/>
          </a:prstGeom>
        </p:spPr>
      </p:pic>
      <p:sp>
        <p:nvSpPr>
          <p:cNvPr id="22" name="Text Placeholder 21">
            <a:extLst>
              <a:ext uri="{FF2B5EF4-FFF2-40B4-BE49-F238E27FC236}">
                <a16:creationId xmlns:a16="http://schemas.microsoft.com/office/drawing/2014/main" id="{BE11F4ED-9288-6741-AFC6-ABA0AE40B511}"/>
              </a:ext>
            </a:extLst>
          </p:cNvPr>
          <p:cNvSpPr>
            <a:spLocks noGrp="1"/>
          </p:cNvSpPr>
          <p:nvPr>
            <p:ph type="body" sz="quarter" idx="10" hasCustomPrompt="1"/>
          </p:nvPr>
        </p:nvSpPr>
        <p:spPr>
          <a:xfrm>
            <a:off x="4953000" y="4495800"/>
            <a:ext cx="4876800" cy="381000"/>
          </a:xfrm>
        </p:spPr>
        <p:txBody>
          <a:bodyPr>
            <a:normAutofit/>
          </a:bodyPr>
          <a:lstStyle>
            <a:lvl1pPr>
              <a:defRPr sz="1600" b="0" i="0">
                <a:solidFill>
                  <a:schemeClr val="bg1"/>
                </a:solidFill>
                <a:latin typeface="Montserrat" pitchFamily="2" charset="77"/>
              </a:defRPr>
            </a:lvl1pPr>
          </a:lstStyle>
          <a:p>
            <a:pPr lvl="0"/>
            <a:r>
              <a:rPr lang="en-US"/>
              <a:t>Month xx, 2020</a:t>
            </a:r>
          </a:p>
        </p:txBody>
      </p:sp>
      <p:sp>
        <p:nvSpPr>
          <p:cNvPr id="17" name="Holder 2">
            <a:extLst>
              <a:ext uri="{FF2B5EF4-FFF2-40B4-BE49-F238E27FC236}">
                <a16:creationId xmlns:a16="http://schemas.microsoft.com/office/drawing/2014/main" id="{47297CCA-8861-944A-9E49-98EE2B926D0C}"/>
              </a:ext>
            </a:extLst>
          </p:cNvPr>
          <p:cNvSpPr>
            <a:spLocks noGrp="1"/>
          </p:cNvSpPr>
          <p:nvPr>
            <p:ph type="title" hasCustomPrompt="1"/>
          </p:nvPr>
        </p:nvSpPr>
        <p:spPr>
          <a:xfrm>
            <a:off x="4953000" y="4953000"/>
            <a:ext cx="6705600" cy="1447800"/>
          </a:xfrm>
          <a:prstGeom prst="rect">
            <a:avLst/>
          </a:prstGeom>
        </p:spPr>
        <p:txBody>
          <a:bodyPr lIns="0" tIns="0" rIns="0" bIns="0"/>
          <a:lstStyle>
            <a:lvl1pPr algn="l">
              <a:defRPr sz="3200" b="0" i="0">
                <a:solidFill>
                  <a:schemeClr val="bg1"/>
                </a:solidFill>
                <a:latin typeface="DM Serif Display" pitchFamily="2" charset="0"/>
                <a:cs typeface="DM Serif Display" pitchFamily="2" charset="0"/>
              </a:defRPr>
            </a:lvl1pPr>
          </a:lstStyle>
          <a:p>
            <a:r>
              <a:rPr lang="en-US"/>
              <a:t>This is a title slide and your title goes right here</a:t>
            </a:r>
            <a:endParaRPr/>
          </a:p>
        </p:txBody>
      </p:sp>
      <p:pic>
        <p:nvPicPr>
          <p:cNvPr id="8" name="object 3">
            <a:extLst>
              <a:ext uri="{FF2B5EF4-FFF2-40B4-BE49-F238E27FC236}">
                <a16:creationId xmlns:a16="http://schemas.microsoft.com/office/drawing/2014/main" id="{1A4781A3-AAF2-8948-BF3F-D049571D04F4}"/>
              </a:ext>
            </a:extLst>
          </p:cNvPr>
          <p:cNvPicPr/>
          <p:nvPr userDrawn="1"/>
        </p:nvPicPr>
        <p:blipFill>
          <a:blip r:embed="rId3" cstate="print"/>
          <a:stretch>
            <a:fillRect/>
          </a:stretch>
        </p:blipFill>
        <p:spPr>
          <a:xfrm>
            <a:off x="457183" y="1272803"/>
            <a:ext cx="611896" cy="315215"/>
          </a:xfrm>
          <a:prstGeom prst="rect">
            <a:avLst/>
          </a:prstGeom>
        </p:spPr>
      </p:pic>
      <p:pic>
        <p:nvPicPr>
          <p:cNvPr id="15" name="Graphic 14">
            <a:extLst>
              <a:ext uri="{FF2B5EF4-FFF2-40B4-BE49-F238E27FC236}">
                <a16:creationId xmlns:a16="http://schemas.microsoft.com/office/drawing/2014/main" id="{D4B706B9-8C73-4294-AE05-F32512F14A4C}"/>
              </a:ext>
            </a:extLst>
          </p:cNvPr>
          <p:cNvPicPr>
            <a:picLocks noChangeAspect="1"/>
          </p:cNvPicPr>
          <p:nvPr userDrawn="1"/>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b="41177"/>
          <a:stretch/>
        </p:blipFill>
        <p:spPr>
          <a:xfrm>
            <a:off x="457200" y="381000"/>
            <a:ext cx="933022" cy="762000"/>
          </a:xfrm>
          <a:prstGeom prst="rect">
            <a:avLst/>
          </a:prstGeom>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Two Colum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1E1EC3-F0B7-2547-953D-54BD5D110E4C}"/>
              </a:ext>
            </a:extLst>
          </p:cNvPr>
          <p:cNvSpPr>
            <a:spLocks noGrp="1"/>
          </p:cNvSpPr>
          <p:nvPr>
            <p:ph type="body" sz="quarter" idx="19" hasCustomPrompt="1"/>
          </p:nvPr>
        </p:nvSpPr>
        <p:spPr>
          <a:xfrm>
            <a:off x="1524000" y="914400"/>
            <a:ext cx="9428787" cy="990600"/>
          </a:xfrm>
        </p:spPr>
        <p:txBody>
          <a:bodyPr>
            <a:noAutofit/>
          </a:bodyPr>
          <a:lstStyle>
            <a:lvl1pPr>
              <a:defRPr sz="2800" b="0" i="0">
                <a:solidFill>
                  <a:schemeClr val="tx2"/>
                </a:solidFill>
                <a:latin typeface="DM Serif Display" pitchFamily="2" charset="0"/>
              </a:defRPr>
            </a:lvl1pPr>
            <a:lvl2pPr>
              <a:defRPr b="0" i="0">
                <a:latin typeface="DM Serif Display" pitchFamily="2" charset="0"/>
              </a:defRPr>
            </a:lvl2pPr>
            <a:lvl3pPr>
              <a:defRPr b="0" i="0">
                <a:latin typeface="DM Serif Display" pitchFamily="2" charset="0"/>
              </a:defRPr>
            </a:lvl3pPr>
            <a:lvl4pPr>
              <a:defRPr b="0" i="0">
                <a:latin typeface="DM Serif Display" pitchFamily="2" charset="0"/>
              </a:defRPr>
            </a:lvl4pPr>
            <a:lvl5pPr>
              <a:defRPr b="0" i="0">
                <a:latin typeface="DM Serif Display" pitchFamily="2" charset="0"/>
              </a:defRPr>
            </a:lvl5pPr>
          </a:lstStyle>
          <a:p>
            <a:pPr lvl="0"/>
            <a:r>
              <a:rPr lang="en-US"/>
              <a:t>A two-line header could look like this and be a bit longer than some of your other headers</a:t>
            </a:r>
          </a:p>
        </p:txBody>
      </p:sp>
      <p:sp>
        <p:nvSpPr>
          <p:cNvPr id="17" name="Holder 6">
            <a:extLst>
              <a:ext uri="{FF2B5EF4-FFF2-40B4-BE49-F238E27FC236}">
                <a16:creationId xmlns:a16="http://schemas.microsoft.com/office/drawing/2014/main" id="{2F88216B-50E9-F74D-AE6E-E0A8B73FF873}"/>
              </a:ext>
            </a:extLst>
          </p:cNvPr>
          <p:cNvSpPr>
            <a:spLocks noGrp="1"/>
          </p:cNvSpPr>
          <p:nvPr>
            <p:ph type="sldNum" sz="quarter" idx="7"/>
          </p:nvPr>
        </p:nvSpPr>
        <p:spPr>
          <a:xfrm>
            <a:off x="11582400" y="6516538"/>
            <a:ext cx="513080" cy="215444"/>
          </a:xfrm>
          <a:prstGeom prst="rect">
            <a:avLst/>
          </a:prstGeom>
        </p:spPr>
        <p:txBody>
          <a:bodyPr wrap="square" lIns="0" tIns="0" rIns="0" bIns="0">
            <a:spAutoFit/>
          </a:bodyPr>
          <a:lstStyle>
            <a:lvl1pPr algn="r">
              <a:defRPr sz="1400" b="0" i="0">
                <a:solidFill>
                  <a:srgbClr val="397CBF"/>
                </a:solidFill>
                <a:latin typeface="DM Sans Medium" pitchFamily="2" charset="77"/>
                <a:cs typeface="DM Sans Medium" pitchFamily="2" charset="77"/>
              </a:defRPr>
            </a:lvl1pPr>
          </a:lstStyle>
          <a:p>
            <a:pPr marL="38100">
              <a:spcBef>
                <a:spcPts val="204"/>
              </a:spcBef>
            </a:pPr>
            <a:fld id="{81D60167-4931-47E6-BA6A-407CBD079E47}" type="slidenum">
              <a:rPr lang="en-US" spc="110" smtClean="0"/>
              <a:pPr marL="38100">
                <a:spcBef>
                  <a:spcPts val="204"/>
                </a:spcBef>
              </a:pPr>
              <a:t>‹#›</a:t>
            </a:fld>
            <a:endParaRPr lang="en-US" spc="110"/>
          </a:p>
        </p:txBody>
      </p:sp>
      <p:sp>
        <p:nvSpPr>
          <p:cNvPr id="18" name="Text Placeholder 4">
            <a:extLst>
              <a:ext uri="{FF2B5EF4-FFF2-40B4-BE49-F238E27FC236}">
                <a16:creationId xmlns:a16="http://schemas.microsoft.com/office/drawing/2014/main" id="{D96B45C8-9A64-424D-A225-9DFE56DE3D2B}"/>
              </a:ext>
            </a:extLst>
          </p:cNvPr>
          <p:cNvSpPr>
            <a:spLocks noGrp="1"/>
          </p:cNvSpPr>
          <p:nvPr>
            <p:ph type="body" sz="quarter" idx="11" hasCustomPrompt="1"/>
          </p:nvPr>
        </p:nvSpPr>
        <p:spPr>
          <a:xfrm>
            <a:off x="1524000" y="2133600"/>
            <a:ext cx="4551987" cy="3733800"/>
          </a:xfrm>
        </p:spPr>
        <p:txBody>
          <a:bodyPr>
            <a:normAutofit/>
          </a:bodyPr>
          <a:lstStyle>
            <a:lvl1pPr>
              <a:defRPr sz="1100" b="0" i="0">
                <a:solidFill>
                  <a:schemeClr val="tx1"/>
                </a:solidFill>
                <a:latin typeface="Montserrat" pitchFamily="2" charset="77"/>
              </a:defRPr>
            </a:lvl1pPr>
          </a:lstStyle>
          <a:p>
            <a:pPr lvl="0"/>
            <a:r>
              <a:rPr lang="en-US"/>
              <a:t>Text column 1</a:t>
            </a:r>
          </a:p>
        </p:txBody>
      </p:sp>
      <p:sp>
        <p:nvSpPr>
          <p:cNvPr id="19" name="Text Placeholder 4">
            <a:extLst>
              <a:ext uri="{FF2B5EF4-FFF2-40B4-BE49-F238E27FC236}">
                <a16:creationId xmlns:a16="http://schemas.microsoft.com/office/drawing/2014/main" id="{4FC6BA8B-DBD5-E84D-8191-CBBED08747A0}"/>
              </a:ext>
            </a:extLst>
          </p:cNvPr>
          <p:cNvSpPr>
            <a:spLocks noGrp="1"/>
          </p:cNvSpPr>
          <p:nvPr>
            <p:ph type="body" sz="quarter" idx="20" hasCustomPrompt="1"/>
          </p:nvPr>
        </p:nvSpPr>
        <p:spPr>
          <a:xfrm>
            <a:off x="6400800" y="2133600"/>
            <a:ext cx="4551987" cy="3733800"/>
          </a:xfrm>
        </p:spPr>
        <p:txBody>
          <a:bodyPr>
            <a:normAutofit/>
          </a:bodyPr>
          <a:lstStyle>
            <a:lvl1pPr>
              <a:defRPr sz="1100" b="0" i="0">
                <a:solidFill>
                  <a:schemeClr val="tx1"/>
                </a:solidFill>
                <a:latin typeface="Montserrat" pitchFamily="2" charset="77"/>
              </a:defRPr>
            </a:lvl1pPr>
          </a:lstStyle>
          <a:p>
            <a:pPr lvl="0"/>
            <a:r>
              <a:rPr lang="en-US"/>
              <a:t>Text column 1</a:t>
            </a:r>
          </a:p>
        </p:txBody>
      </p:sp>
      <p:pic>
        <p:nvPicPr>
          <p:cNvPr id="8" name="object 13">
            <a:extLst>
              <a:ext uri="{FF2B5EF4-FFF2-40B4-BE49-F238E27FC236}">
                <a16:creationId xmlns:a16="http://schemas.microsoft.com/office/drawing/2014/main" id="{E04ADB70-B9D4-8748-BA90-476E056EEA32}"/>
              </a:ext>
            </a:extLst>
          </p:cNvPr>
          <p:cNvPicPr/>
          <p:nvPr userDrawn="1"/>
        </p:nvPicPr>
        <p:blipFill>
          <a:blip r:embed="rId2" cstate="print"/>
          <a:stretch>
            <a:fillRect/>
          </a:stretch>
        </p:blipFill>
        <p:spPr>
          <a:xfrm>
            <a:off x="226047" y="228601"/>
            <a:ext cx="11739905" cy="6400800"/>
          </a:xfrm>
          <a:prstGeom prst="rect">
            <a:avLst/>
          </a:prstGeom>
        </p:spPr>
      </p:pic>
      <p:sp>
        <p:nvSpPr>
          <p:cNvPr id="9" name="Rectangle 8">
            <a:extLst>
              <a:ext uri="{FF2B5EF4-FFF2-40B4-BE49-F238E27FC236}">
                <a16:creationId xmlns:a16="http://schemas.microsoft.com/office/drawing/2014/main" id="{55EFE1C7-1941-C84B-9F49-4D7E0471EC32}"/>
              </a:ext>
            </a:extLst>
          </p:cNvPr>
          <p:cNvSpPr/>
          <p:nvPr userDrawn="1"/>
        </p:nvSpPr>
        <p:spPr>
          <a:xfrm>
            <a:off x="304800" y="5943600"/>
            <a:ext cx="1371600" cy="572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0CF8F44-FF09-B04E-BF2F-6C13744DA5E4}"/>
              </a:ext>
            </a:extLst>
          </p:cNvPr>
          <p:cNvSpPr txBox="1"/>
          <p:nvPr userDrawn="1"/>
        </p:nvSpPr>
        <p:spPr>
          <a:xfrm>
            <a:off x="10648811" y="6190229"/>
            <a:ext cx="1446669" cy="276999"/>
          </a:xfrm>
          <a:prstGeom prst="rect">
            <a:avLst/>
          </a:prstGeom>
          <a:noFill/>
        </p:spPr>
        <p:txBody>
          <a:bodyPr wrap="square" rtlCol="0">
            <a:spAutoFit/>
          </a:bodyPr>
          <a:lstStyle/>
          <a:p>
            <a:r>
              <a:rPr lang="en-US" sz="1200" b="0" i="0">
                <a:solidFill>
                  <a:schemeClr val="accent2"/>
                </a:solidFill>
                <a:latin typeface="Montserrat Medium" pitchFamily="2" charset="77"/>
              </a:rPr>
              <a:t>arc.gov</a:t>
            </a:r>
          </a:p>
        </p:txBody>
      </p:sp>
      <p:pic>
        <p:nvPicPr>
          <p:cNvPr id="16" name="Graphic 15">
            <a:extLst>
              <a:ext uri="{FF2B5EF4-FFF2-40B4-BE49-F238E27FC236}">
                <a16:creationId xmlns:a16="http://schemas.microsoft.com/office/drawing/2014/main" id="{C7719ACA-6052-4DAE-9454-986775CB5A0C}"/>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5614" y="6070309"/>
            <a:ext cx="1106882" cy="437722"/>
          </a:xfrm>
          <a:prstGeom prst="rect">
            <a:avLst/>
          </a:prstGeom>
        </p:spPr>
      </p:pic>
    </p:spTree>
    <p:extLst>
      <p:ext uri="{BB962C8B-B14F-4D97-AF65-F5344CB8AC3E}">
        <p14:creationId xmlns:p14="http://schemas.microsoft.com/office/powerpoint/2010/main" val="25733597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with Image 1">
    <p:spTree>
      <p:nvGrpSpPr>
        <p:cNvPr id="1" name=""/>
        <p:cNvGrpSpPr/>
        <p:nvPr/>
      </p:nvGrpSpPr>
      <p:grpSpPr>
        <a:xfrm>
          <a:off x="0" y="0"/>
          <a:ext cx="0" cy="0"/>
          <a:chOff x="0" y="0"/>
          <a:chExt cx="0" cy="0"/>
        </a:xfrm>
      </p:grpSpPr>
      <p:pic>
        <p:nvPicPr>
          <p:cNvPr id="12" name="Picture 11" descr="A picture containing bird&#10;&#10;Description automatically generated">
            <a:extLst>
              <a:ext uri="{FF2B5EF4-FFF2-40B4-BE49-F238E27FC236}">
                <a16:creationId xmlns:a16="http://schemas.microsoft.com/office/drawing/2014/main" id="{77F31C0B-52B4-5144-9CDC-BCE093460C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0438"/>
          <a:stretch/>
        </p:blipFill>
        <p:spPr>
          <a:xfrm>
            <a:off x="234950" y="228600"/>
            <a:ext cx="5809707" cy="6400800"/>
          </a:xfrm>
          <a:prstGeom prst="rect">
            <a:avLst/>
          </a:prstGeom>
        </p:spPr>
      </p:pic>
      <p:sp>
        <p:nvSpPr>
          <p:cNvPr id="3" name="Slide Number Placeholder 2">
            <a:extLst>
              <a:ext uri="{FF2B5EF4-FFF2-40B4-BE49-F238E27FC236}">
                <a16:creationId xmlns:a16="http://schemas.microsoft.com/office/drawing/2014/main" id="{BC6F2B44-5704-B54B-B42C-7B804CAD2FDA}"/>
              </a:ext>
            </a:extLst>
          </p:cNvPr>
          <p:cNvSpPr>
            <a:spLocks noGrp="1"/>
          </p:cNvSpPr>
          <p:nvPr>
            <p:ph type="sldNum" sz="quarter" idx="10"/>
          </p:nvPr>
        </p:nvSpPr>
        <p:spPr/>
        <p:txBody>
          <a:bodyPr/>
          <a:lstStyle/>
          <a:p>
            <a:pPr marL="38100">
              <a:spcBef>
                <a:spcPts val="204"/>
              </a:spcBef>
            </a:pPr>
            <a:fld id="{81D60167-4931-47E6-BA6A-407CBD079E47}" type="slidenum">
              <a:rPr lang="en-US" spc="110" smtClean="0"/>
              <a:pPr marL="38100">
                <a:spcBef>
                  <a:spcPts val="204"/>
                </a:spcBef>
              </a:pPr>
              <a:t>‹#›</a:t>
            </a:fld>
            <a:endParaRPr lang="en-US" spc="110"/>
          </a:p>
        </p:txBody>
      </p:sp>
      <p:sp>
        <p:nvSpPr>
          <p:cNvPr id="8" name="object 6">
            <a:extLst>
              <a:ext uri="{FF2B5EF4-FFF2-40B4-BE49-F238E27FC236}">
                <a16:creationId xmlns:a16="http://schemas.microsoft.com/office/drawing/2014/main" id="{D3BCC26D-9C64-B347-A85B-56DA1DED6FC8}"/>
              </a:ext>
            </a:extLst>
          </p:cNvPr>
          <p:cNvSpPr txBox="1">
            <a:spLocks noGrp="1"/>
          </p:cNvSpPr>
          <p:nvPr>
            <p:ph type="title"/>
          </p:nvPr>
        </p:nvSpPr>
        <p:spPr>
          <a:xfrm>
            <a:off x="924998" y="1325332"/>
            <a:ext cx="4081779" cy="756920"/>
          </a:xfrm>
          <a:prstGeom prst="rect">
            <a:avLst/>
          </a:prstGeom>
        </p:spPr>
        <p:txBody>
          <a:bodyPr vert="horz" wrap="square" lIns="0" tIns="12700" rIns="0" bIns="0" rtlCol="0">
            <a:spAutoFit/>
          </a:bodyPr>
          <a:lstStyle>
            <a:lvl1pPr>
              <a:defRPr>
                <a:solidFill>
                  <a:schemeClr val="bg1"/>
                </a:solidFill>
              </a:defRPr>
            </a:lvl1pPr>
          </a:lstStyle>
          <a:p>
            <a:pPr marL="12700" marR="5080">
              <a:lnSpc>
                <a:spcPct val="100000"/>
              </a:lnSpc>
              <a:spcBef>
                <a:spcPts val="100"/>
              </a:spcBef>
            </a:pPr>
            <a:r>
              <a:rPr sz="2400" spc="-105"/>
              <a:t>Your </a:t>
            </a:r>
            <a:r>
              <a:rPr sz="2400" spc="5"/>
              <a:t>headlines </a:t>
            </a:r>
            <a:r>
              <a:rPr sz="2400" spc="10"/>
              <a:t>style looks</a:t>
            </a:r>
            <a:r>
              <a:rPr sz="2400" spc="-285"/>
              <a:t> </a:t>
            </a:r>
            <a:r>
              <a:rPr sz="2400" spc="10"/>
              <a:t>like  </a:t>
            </a:r>
            <a:r>
              <a:rPr sz="2400" spc="20"/>
              <a:t>this </a:t>
            </a:r>
            <a:r>
              <a:rPr sz="2400" spc="-20"/>
              <a:t>and </a:t>
            </a:r>
            <a:r>
              <a:rPr sz="2400" spc="40"/>
              <a:t>can </a:t>
            </a:r>
            <a:r>
              <a:rPr sz="2400" spc="70"/>
              <a:t>be</a:t>
            </a:r>
            <a:r>
              <a:rPr sz="2400" spc="-375"/>
              <a:t> </a:t>
            </a:r>
            <a:r>
              <a:rPr sz="2400" spc="5"/>
              <a:t>longer</a:t>
            </a:r>
            <a:endParaRPr sz="2400"/>
          </a:p>
        </p:txBody>
      </p:sp>
      <p:sp>
        <p:nvSpPr>
          <p:cNvPr id="10" name="object 8">
            <a:extLst>
              <a:ext uri="{FF2B5EF4-FFF2-40B4-BE49-F238E27FC236}">
                <a16:creationId xmlns:a16="http://schemas.microsoft.com/office/drawing/2014/main" id="{77F0AC50-1C95-0346-815A-691FB1D08880}"/>
              </a:ext>
            </a:extLst>
          </p:cNvPr>
          <p:cNvSpPr/>
          <p:nvPr userDrawn="1"/>
        </p:nvSpPr>
        <p:spPr>
          <a:xfrm>
            <a:off x="5980468" y="12"/>
            <a:ext cx="228600" cy="6790690"/>
          </a:xfrm>
          <a:custGeom>
            <a:avLst/>
            <a:gdLst/>
            <a:ahLst/>
            <a:cxnLst/>
            <a:rect l="l" t="t" r="r" b="b"/>
            <a:pathLst>
              <a:path w="228600" h="6790690">
                <a:moveTo>
                  <a:pt x="228600" y="0"/>
                </a:moveTo>
                <a:lnTo>
                  <a:pt x="0" y="0"/>
                </a:lnTo>
                <a:lnTo>
                  <a:pt x="0" y="6790550"/>
                </a:lnTo>
                <a:lnTo>
                  <a:pt x="228600" y="6790550"/>
                </a:lnTo>
                <a:lnTo>
                  <a:pt x="228600" y="0"/>
                </a:lnTo>
                <a:close/>
              </a:path>
            </a:pathLst>
          </a:custGeom>
          <a:solidFill>
            <a:srgbClr val="FFFFFF"/>
          </a:solidFill>
        </p:spPr>
        <p:txBody>
          <a:bodyPr wrap="square" lIns="0" tIns="0" rIns="0" bIns="0" rtlCol="0"/>
          <a:lstStyle/>
          <a:p>
            <a:endParaRPr/>
          </a:p>
        </p:txBody>
      </p:sp>
      <p:sp>
        <p:nvSpPr>
          <p:cNvPr id="13" name="Text Placeholder 12">
            <a:extLst>
              <a:ext uri="{FF2B5EF4-FFF2-40B4-BE49-F238E27FC236}">
                <a16:creationId xmlns:a16="http://schemas.microsoft.com/office/drawing/2014/main" id="{81AA2277-315A-1146-9248-7423C62312B8}"/>
              </a:ext>
            </a:extLst>
          </p:cNvPr>
          <p:cNvSpPr>
            <a:spLocks noGrp="1"/>
          </p:cNvSpPr>
          <p:nvPr>
            <p:ph type="body" sz="quarter" idx="11"/>
          </p:nvPr>
        </p:nvSpPr>
        <p:spPr>
          <a:xfrm>
            <a:off x="924998" y="2286000"/>
            <a:ext cx="4081977" cy="3443225"/>
          </a:xfrm>
        </p:spPr>
        <p:txBody>
          <a:bodyPr/>
          <a:lstStyle>
            <a:lvl1pPr>
              <a:defRPr sz="1400">
                <a:solidFill>
                  <a:schemeClr val="bg1"/>
                </a:solidFill>
              </a:defRPr>
            </a:lvl1pPr>
          </a:lstStyle>
          <a:p>
            <a:pPr lvl="0"/>
            <a:endParaRPr lang="en-US"/>
          </a:p>
        </p:txBody>
      </p:sp>
      <p:pic>
        <p:nvPicPr>
          <p:cNvPr id="14" name="Picture 13" descr="A close up of a logo&#10;&#10;Description automatically generated">
            <a:extLst>
              <a:ext uri="{FF2B5EF4-FFF2-40B4-BE49-F238E27FC236}">
                <a16:creationId xmlns:a16="http://schemas.microsoft.com/office/drawing/2014/main" id="{E6976CAB-2A93-2549-8581-E0569AA72C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6066872"/>
            <a:ext cx="1104900" cy="444500"/>
          </a:xfrm>
          <a:prstGeom prst="rect">
            <a:avLst/>
          </a:prstGeom>
        </p:spPr>
      </p:pic>
      <p:sp>
        <p:nvSpPr>
          <p:cNvPr id="9" name="TextBox 8">
            <a:extLst>
              <a:ext uri="{FF2B5EF4-FFF2-40B4-BE49-F238E27FC236}">
                <a16:creationId xmlns:a16="http://schemas.microsoft.com/office/drawing/2014/main" id="{AB93768A-2E5B-A144-AC08-62F0A1296B58}"/>
              </a:ext>
            </a:extLst>
          </p:cNvPr>
          <p:cNvSpPr txBox="1"/>
          <p:nvPr userDrawn="1"/>
        </p:nvSpPr>
        <p:spPr>
          <a:xfrm>
            <a:off x="10648811" y="6456675"/>
            <a:ext cx="1446669" cy="335169"/>
          </a:xfrm>
          <a:prstGeom prst="rect">
            <a:avLst/>
          </a:prstGeom>
          <a:noFill/>
        </p:spPr>
        <p:txBody>
          <a:bodyPr wrap="square" rtlCol="0">
            <a:spAutoFit/>
          </a:bodyPr>
          <a:lstStyle/>
          <a:p>
            <a:r>
              <a:rPr lang="en-US" sz="1200" b="0" i="0">
                <a:solidFill>
                  <a:schemeClr val="accent2"/>
                </a:solidFill>
                <a:latin typeface="Montserrat Medium" pitchFamily="2" charset="77"/>
              </a:rPr>
              <a:t>arc.gov</a:t>
            </a:r>
          </a:p>
        </p:txBody>
      </p:sp>
    </p:spTree>
    <p:extLst>
      <p:ext uri="{BB962C8B-B14F-4D97-AF65-F5344CB8AC3E}">
        <p14:creationId xmlns:p14="http://schemas.microsoft.com/office/powerpoint/2010/main" val="15005982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with Image 2">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C6F2B44-5704-B54B-B42C-7B804CAD2FDA}"/>
              </a:ext>
            </a:extLst>
          </p:cNvPr>
          <p:cNvSpPr>
            <a:spLocks noGrp="1"/>
          </p:cNvSpPr>
          <p:nvPr>
            <p:ph type="sldNum" sz="quarter" idx="10"/>
          </p:nvPr>
        </p:nvSpPr>
        <p:spPr/>
        <p:txBody>
          <a:bodyPr/>
          <a:lstStyle/>
          <a:p>
            <a:pPr marL="38100">
              <a:spcBef>
                <a:spcPts val="204"/>
              </a:spcBef>
            </a:pPr>
            <a:fld id="{81D60167-4931-47E6-BA6A-407CBD079E47}" type="slidenum">
              <a:rPr lang="en-US" spc="110" smtClean="0"/>
              <a:pPr marL="38100">
                <a:spcBef>
                  <a:spcPts val="204"/>
                </a:spcBef>
              </a:pPr>
              <a:t>‹#›</a:t>
            </a:fld>
            <a:endParaRPr lang="en-US" spc="110"/>
          </a:p>
        </p:txBody>
      </p:sp>
      <p:pic>
        <p:nvPicPr>
          <p:cNvPr id="6" name="object 4">
            <a:extLst>
              <a:ext uri="{FF2B5EF4-FFF2-40B4-BE49-F238E27FC236}">
                <a16:creationId xmlns:a16="http://schemas.microsoft.com/office/drawing/2014/main" id="{AB3CC78E-B2A8-A543-AE1C-83F76E598F3A}"/>
              </a:ext>
            </a:extLst>
          </p:cNvPr>
          <p:cNvPicPr/>
          <p:nvPr userDrawn="1"/>
        </p:nvPicPr>
        <p:blipFill>
          <a:blip r:embed="rId2" cstate="print"/>
          <a:stretch>
            <a:fillRect/>
          </a:stretch>
        </p:blipFill>
        <p:spPr>
          <a:xfrm>
            <a:off x="956839" y="6024702"/>
            <a:ext cx="611882" cy="315215"/>
          </a:xfrm>
          <a:prstGeom prst="rect">
            <a:avLst/>
          </a:prstGeom>
        </p:spPr>
      </p:pic>
      <p:sp>
        <p:nvSpPr>
          <p:cNvPr id="7" name="object 5">
            <a:extLst>
              <a:ext uri="{FF2B5EF4-FFF2-40B4-BE49-F238E27FC236}">
                <a16:creationId xmlns:a16="http://schemas.microsoft.com/office/drawing/2014/main" id="{B4214A80-781D-9042-AE72-7C7C82084575}"/>
              </a:ext>
            </a:extLst>
          </p:cNvPr>
          <p:cNvSpPr/>
          <p:nvPr userDrawn="1"/>
        </p:nvSpPr>
        <p:spPr>
          <a:xfrm>
            <a:off x="461860" y="5969508"/>
            <a:ext cx="436880" cy="436880"/>
          </a:xfrm>
          <a:custGeom>
            <a:avLst/>
            <a:gdLst/>
            <a:ahLst/>
            <a:cxnLst/>
            <a:rect l="l" t="t" r="r" b="b"/>
            <a:pathLst>
              <a:path w="436880" h="436879">
                <a:moveTo>
                  <a:pt x="128993" y="330377"/>
                </a:moveTo>
                <a:lnTo>
                  <a:pt x="109639" y="285496"/>
                </a:lnTo>
                <a:lnTo>
                  <a:pt x="90411" y="330377"/>
                </a:lnTo>
                <a:lnTo>
                  <a:pt x="128993" y="330377"/>
                </a:lnTo>
                <a:close/>
              </a:path>
              <a:path w="436880" h="436879">
                <a:moveTo>
                  <a:pt x="150558" y="369138"/>
                </a:moveTo>
                <a:lnTo>
                  <a:pt x="145567" y="369112"/>
                </a:lnTo>
                <a:lnTo>
                  <a:pt x="135305" y="345351"/>
                </a:lnTo>
                <a:lnTo>
                  <a:pt x="83972" y="345351"/>
                </a:lnTo>
                <a:lnTo>
                  <a:pt x="73914" y="369138"/>
                </a:lnTo>
                <a:lnTo>
                  <a:pt x="150558" y="369138"/>
                </a:lnTo>
                <a:close/>
              </a:path>
              <a:path w="436880" h="436879">
                <a:moveTo>
                  <a:pt x="246354" y="296494"/>
                </a:moveTo>
                <a:lnTo>
                  <a:pt x="243967" y="290868"/>
                </a:lnTo>
                <a:lnTo>
                  <a:pt x="239522" y="287096"/>
                </a:lnTo>
                <a:lnTo>
                  <a:pt x="235191" y="283578"/>
                </a:lnTo>
                <a:lnTo>
                  <a:pt x="228854" y="281813"/>
                </a:lnTo>
                <a:lnTo>
                  <a:pt x="198056" y="281813"/>
                </a:lnTo>
                <a:lnTo>
                  <a:pt x="198056" y="322973"/>
                </a:lnTo>
                <a:lnTo>
                  <a:pt x="228866" y="322973"/>
                </a:lnTo>
                <a:lnTo>
                  <a:pt x="235191" y="321195"/>
                </a:lnTo>
                <a:lnTo>
                  <a:pt x="243941" y="313778"/>
                </a:lnTo>
                <a:lnTo>
                  <a:pt x="246341" y="308127"/>
                </a:lnTo>
                <a:lnTo>
                  <a:pt x="246011" y="302310"/>
                </a:lnTo>
                <a:lnTo>
                  <a:pt x="246354" y="296494"/>
                </a:lnTo>
                <a:close/>
              </a:path>
              <a:path w="436880" h="436879">
                <a:moveTo>
                  <a:pt x="436651" y="73914"/>
                </a:moveTo>
                <a:lnTo>
                  <a:pt x="423024" y="103530"/>
                </a:lnTo>
                <a:lnTo>
                  <a:pt x="402501" y="130276"/>
                </a:lnTo>
                <a:lnTo>
                  <a:pt x="375881" y="152946"/>
                </a:lnTo>
                <a:lnTo>
                  <a:pt x="375881" y="281254"/>
                </a:lnTo>
                <a:lnTo>
                  <a:pt x="363474" y="292912"/>
                </a:lnTo>
                <a:lnTo>
                  <a:pt x="357670" y="287667"/>
                </a:lnTo>
                <a:lnTo>
                  <a:pt x="350964" y="283832"/>
                </a:lnTo>
                <a:lnTo>
                  <a:pt x="343585" y="281508"/>
                </a:lnTo>
                <a:lnTo>
                  <a:pt x="335813" y="280809"/>
                </a:lnTo>
                <a:lnTo>
                  <a:pt x="329184" y="280720"/>
                </a:lnTo>
                <a:lnTo>
                  <a:pt x="322630" y="282321"/>
                </a:lnTo>
                <a:lnTo>
                  <a:pt x="298919" y="317131"/>
                </a:lnTo>
                <a:lnTo>
                  <a:pt x="300101" y="326720"/>
                </a:lnTo>
                <a:lnTo>
                  <a:pt x="329184" y="353542"/>
                </a:lnTo>
                <a:lnTo>
                  <a:pt x="335813" y="353428"/>
                </a:lnTo>
                <a:lnTo>
                  <a:pt x="343611" y="352704"/>
                </a:lnTo>
                <a:lnTo>
                  <a:pt x="350989" y="350342"/>
                </a:lnTo>
                <a:lnTo>
                  <a:pt x="357695" y="346456"/>
                </a:lnTo>
                <a:lnTo>
                  <a:pt x="363474" y="341160"/>
                </a:lnTo>
                <a:lnTo>
                  <a:pt x="375881" y="352971"/>
                </a:lnTo>
                <a:lnTo>
                  <a:pt x="371068" y="358533"/>
                </a:lnTo>
                <a:lnTo>
                  <a:pt x="365023" y="362877"/>
                </a:lnTo>
                <a:lnTo>
                  <a:pt x="350862" y="368706"/>
                </a:lnTo>
                <a:lnTo>
                  <a:pt x="342963" y="370217"/>
                </a:lnTo>
                <a:lnTo>
                  <a:pt x="335000" y="370128"/>
                </a:lnTo>
                <a:lnTo>
                  <a:pt x="327647" y="369760"/>
                </a:lnTo>
                <a:lnTo>
                  <a:pt x="324510" y="369214"/>
                </a:lnTo>
                <a:lnTo>
                  <a:pt x="323430" y="369023"/>
                </a:lnTo>
                <a:lnTo>
                  <a:pt x="323291" y="368998"/>
                </a:lnTo>
                <a:lnTo>
                  <a:pt x="320421" y="368490"/>
                </a:lnTo>
                <a:lnTo>
                  <a:pt x="286943" y="344322"/>
                </a:lnTo>
                <a:lnTo>
                  <a:pt x="279730" y="317017"/>
                </a:lnTo>
                <a:lnTo>
                  <a:pt x="281533" y="303022"/>
                </a:lnTo>
                <a:lnTo>
                  <a:pt x="306781" y="270725"/>
                </a:lnTo>
                <a:lnTo>
                  <a:pt x="343039" y="263893"/>
                </a:lnTo>
                <a:lnTo>
                  <a:pt x="350926" y="265404"/>
                </a:lnTo>
                <a:lnTo>
                  <a:pt x="365061" y="271259"/>
                </a:lnTo>
                <a:lnTo>
                  <a:pt x="371094" y="275653"/>
                </a:lnTo>
                <a:lnTo>
                  <a:pt x="375881" y="281254"/>
                </a:lnTo>
                <a:lnTo>
                  <a:pt x="375881" y="152946"/>
                </a:lnTo>
                <a:lnTo>
                  <a:pt x="316318" y="180301"/>
                </a:lnTo>
                <a:lnTo>
                  <a:pt x="267309" y="190119"/>
                </a:lnTo>
                <a:lnTo>
                  <a:pt x="267309" y="368998"/>
                </a:lnTo>
                <a:lnTo>
                  <a:pt x="246545" y="368871"/>
                </a:lnTo>
                <a:lnTo>
                  <a:pt x="225539" y="338874"/>
                </a:lnTo>
                <a:lnTo>
                  <a:pt x="225425" y="338696"/>
                </a:lnTo>
                <a:lnTo>
                  <a:pt x="224091" y="338823"/>
                </a:lnTo>
                <a:lnTo>
                  <a:pt x="222758" y="338874"/>
                </a:lnTo>
                <a:lnTo>
                  <a:pt x="221437" y="338848"/>
                </a:lnTo>
                <a:lnTo>
                  <a:pt x="198120" y="338848"/>
                </a:lnTo>
                <a:lnTo>
                  <a:pt x="198120" y="369023"/>
                </a:lnTo>
                <a:lnTo>
                  <a:pt x="178968" y="369023"/>
                </a:lnTo>
                <a:lnTo>
                  <a:pt x="178968" y="266509"/>
                </a:lnTo>
                <a:lnTo>
                  <a:pt x="178968" y="265734"/>
                </a:lnTo>
                <a:lnTo>
                  <a:pt x="221475" y="265734"/>
                </a:lnTo>
                <a:lnTo>
                  <a:pt x="229489" y="265544"/>
                </a:lnTo>
                <a:lnTo>
                  <a:pt x="237451" y="267042"/>
                </a:lnTo>
                <a:lnTo>
                  <a:pt x="265468" y="302717"/>
                </a:lnTo>
                <a:lnTo>
                  <a:pt x="264007" y="312902"/>
                </a:lnTo>
                <a:lnTo>
                  <a:pt x="259816" y="322503"/>
                </a:lnTo>
                <a:lnTo>
                  <a:pt x="255828" y="328282"/>
                </a:lnTo>
                <a:lnTo>
                  <a:pt x="250126" y="332676"/>
                </a:lnTo>
                <a:lnTo>
                  <a:pt x="243522" y="335076"/>
                </a:lnTo>
                <a:lnTo>
                  <a:pt x="267309" y="368998"/>
                </a:lnTo>
                <a:lnTo>
                  <a:pt x="267309" y="190119"/>
                </a:lnTo>
                <a:lnTo>
                  <a:pt x="259118" y="191338"/>
                </a:lnTo>
                <a:lnTo>
                  <a:pt x="229565" y="193827"/>
                </a:lnTo>
                <a:lnTo>
                  <a:pt x="179730" y="197192"/>
                </a:lnTo>
                <a:lnTo>
                  <a:pt x="165531" y="198513"/>
                </a:lnTo>
                <a:lnTo>
                  <a:pt x="165531" y="369214"/>
                </a:lnTo>
                <a:lnTo>
                  <a:pt x="54178" y="369138"/>
                </a:lnTo>
                <a:lnTo>
                  <a:pt x="100406" y="266509"/>
                </a:lnTo>
                <a:lnTo>
                  <a:pt x="119202" y="266509"/>
                </a:lnTo>
                <a:lnTo>
                  <a:pt x="165531" y="369214"/>
                </a:lnTo>
                <a:lnTo>
                  <a:pt x="165531" y="198513"/>
                </a:lnTo>
                <a:lnTo>
                  <a:pt x="106692" y="209816"/>
                </a:lnTo>
                <a:lnTo>
                  <a:pt x="56718" y="231762"/>
                </a:lnTo>
                <a:lnTo>
                  <a:pt x="14681" y="275831"/>
                </a:lnTo>
                <a:lnTo>
                  <a:pt x="0" y="333870"/>
                </a:lnTo>
                <a:lnTo>
                  <a:pt x="0" y="436651"/>
                </a:lnTo>
                <a:lnTo>
                  <a:pt x="339534" y="436651"/>
                </a:lnTo>
                <a:lnTo>
                  <a:pt x="377329" y="429018"/>
                </a:lnTo>
                <a:lnTo>
                  <a:pt x="408203" y="408216"/>
                </a:lnTo>
                <a:lnTo>
                  <a:pt x="429018" y="377342"/>
                </a:lnTo>
                <a:lnTo>
                  <a:pt x="430453" y="370217"/>
                </a:lnTo>
                <a:lnTo>
                  <a:pt x="436321" y="341160"/>
                </a:lnTo>
                <a:lnTo>
                  <a:pt x="436651" y="339547"/>
                </a:lnTo>
                <a:lnTo>
                  <a:pt x="436651" y="292912"/>
                </a:lnTo>
                <a:lnTo>
                  <a:pt x="436651" y="263893"/>
                </a:lnTo>
                <a:lnTo>
                  <a:pt x="436651" y="73914"/>
                </a:lnTo>
                <a:close/>
              </a:path>
              <a:path w="436880" h="436879">
                <a:moveTo>
                  <a:pt x="436651" y="0"/>
                </a:moveTo>
                <a:lnTo>
                  <a:pt x="97218" y="0"/>
                </a:lnTo>
                <a:lnTo>
                  <a:pt x="59410" y="7581"/>
                </a:lnTo>
                <a:lnTo>
                  <a:pt x="28511" y="28346"/>
                </a:lnTo>
                <a:lnTo>
                  <a:pt x="7670" y="59194"/>
                </a:lnTo>
                <a:lnTo>
                  <a:pt x="0" y="96977"/>
                </a:lnTo>
                <a:lnTo>
                  <a:pt x="0" y="259588"/>
                </a:lnTo>
                <a:lnTo>
                  <a:pt x="13627" y="229997"/>
                </a:lnTo>
                <a:lnTo>
                  <a:pt x="34137" y="203276"/>
                </a:lnTo>
                <a:lnTo>
                  <a:pt x="93014" y="162902"/>
                </a:lnTo>
                <a:lnTo>
                  <a:pt x="148488" y="146519"/>
                </a:lnTo>
                <a:lnTo>
                  <a:pt x="207048" y="139712"/>
                </a:lnTo>
                <a:lnTo>
                  <a:pt x="256857" y="136321"/>
                </a:lnTo>
                <a:lnTo>
                  <a:pt x="274916" y="134683"/>
                </a:lnTo>
                <a:lnTo>
                  <a:pt x="329946" y="123685"/>
                </a:lnTo>
                <a:lnTo>
                  <a:pt x="381076" y="101003"/>
                </a:lnTo>
                <a:lnTo>
                  <a:pt x="421995" y="57721"/>
                </a:lnTo>
                <a:lnTo>
                  <a:pt x="432955" y="30022"/>
                </a:lnTo>
                <a:lnTo>
                  <a:pt x="436651" y="0"/>
                </a:lnTo>
                <a:close/>
              </a:path>
            </a:pathLst>
          </a:custGeom>
          <a:solidFill>
            <a:srgbClr val="FFFFFF"/>
          </a:solidFill>
        </p:spPr>
        <p:txBody>
          <a:bodyPr wrap="square" lIns="0" tIns="0" rIns="0" bIns="0" rtlCol="0"/>
          <a:lstStyle/>
          <a:p>
            <a:endParaRPr/>
          </a:p>
        </p:txBody>
      </p:sp>
      <p:sp>
        <p:nvSpPr>
          <p:cNvPr id="8" name="object 6">
            <a:extLst>
              <a:ext uri="{FF2B5EF4-FFF2-40B4-BE49-F238E27FC236}">
                <a16:creationId xmlns:a16="http://schemas.microsoft.com/office/drawing/2014/main" id="{D3BCC26D-9C64-B347-A85B-56DA1DED6FC8}"/>
              </a:ext>
            </a:extLst>
          </p:cNvPr>
          <p:cNvSpPr txBox="1">
            <a:spLocks noGrp="1"/>
          </p:cNvSpPr>
          <p:nvPr>
            <p:ph type="title"/>
          </p:nvPr>
        </p:nvSpPr>
        <p:spPr>
          <a:xfrm>
            <a:off x="924998" y="1325332"/>
            <a:ext cx="4081779" cy="756920"/>
          </a:xfrm>
          <a:prstGeom prst="rect">
            <a:avLst/>
          </a:prstGeom>
        </p:spPr>
        <p:txBody>
          <a:bodyPr vert="horz" wrap="square" lIns="0" tIns="12700" rIns="0" bIns="0" rtlCol="0">
            <a:spAutoFit/>
          </a:bodyPr>
          <a:lstStyle>
            <a:lvl1pPr>
              <a:defRPr>
                <a:solidFill>
                  <a:schemeClr val="tx1"/>
                </a:solidFill>
              </a:defRPr>
            </a:lvl1pPr>
          </a:lstStyle>
          <a:p>
            <a:pPr marL="12700" marR="5080">
              <a:lnSpc>
                <a:spcPct val="100000"/>
              </a:lnSpc>
              <a:spcBef>
                <a:spcPts val="100"/>
              </a:spcBef>
            </a:pPr>
            <a:r>
              <a:rPr sz="2400" spc="-105"/>
              <a:t>Your </a:t>
            </a:r>
            <a:r>
              <a:rPr sz="2400" spc="5"/>
              <a:t>headlines </a:t>
            </a:r>
            <a:r>
              <a:rPr sz="2400" spc="10"/>
              <a:t>style looks</a:t>
            </a:r>
            <a:r>
              <a:rPr sz="2400" spc="-285"/>
              <a:t> </a:t>
            </a:r>
            <a:r>
              <a:rPr sz="2400" spc="10"/>
              <a:t>like  </a:t>
            </a:r>
            <a:r>
              <a:rPr sz="2400" spc="20"/>
              <a:t>this </a:t>
            </a:r>
            <a:r>
              <a:rPr sz="2400" spc="-20"/>
              <a:t>and </a:t>
            </a:r>
            <a:r>
              <a:rPr sz="2400" spc="40"/>
              <a:t>can </a:t>
            </a:r>
            <a:r>
              <a:rPr sz="2400" spc="70"/>
              <a:t>be</a:t>
            </a:r>
            <a:r>
              <a:rPr sz="2400" spc="-375"/>
              <a:t> </a:t>
            </a:r>
            <a:r>
              <a:rPr sz="2400" spc="5"/>
              <a:t>longer</a:t>
            </a:r>
            <a:endParaRPr sz="2400"/>
          </a:p>
        </p:txBody>
      </p:sp>
      <p:sp>
        <p:nvSpPr>
          <p:cNvPr id="10" name="object 8">
            <a:extLst>
              <a:ext uri="{FF2B5EF4-FFF2-40B4-BE49-F238E27FC236}">
                <a16:creationId xmlns:a16="http://schemas.microsoft.com/office/drawing/2014/main" id="{77F0AC50-1C95-0346-815A-691FB1D08880}"/>
              </a:ext>
            </a:extLst>
          </p:cNvPr>
          <p:cNvSpPr/>
          <p:nvPr userDrawn="1"/>
        </p:nvSpPr>
        <p:spPr>
          <a:xfrm>
            <a:off x="5980468" y="12"/>
            <a:ext cx="228600" cy="6790690"/>
          </a:xfrm>
          <a:custGeom>
            <a:avLst/>
            <a:gdLst/>
            <a:ahLst/>
            <a:cxnLst/>
            <a:rect l="l" t="t" r="r" b="b"/>
            <a:pathLst>
              <a:path w="228600" h="6790690">
                <a:moveTo>
                  <a:pt x="228600" y="0"/>
                </a:moveTo>
                <a:lnTo>
                  <a:pt x="0" y="0"/>
                </a:lnTo>
                <a:lnTo>
                  <a:pt x="0" y="6790550"/>
                </a:lnTo>
                <a:lnTo>
                  <a:pt x="228600" y="6790550"/>
                </a:lnTo>
                <a:lnTo>
                  <a:pt x="228600" y="0"/>
                </a:lnTo>
                <a:close/>
              </a:path>
            </a:pathLst>
          </a:custGeom>
          <a:solidFill>
            <a:srgbClr val="FFFFFF"/>
          </a:solidFill>
        </p:spPr>
        <p:txBody>
          <a:bodyPr wrap="square" lIns="0" tIns="0" rIns="0" bIns="0" rtlCol="0"/>
          <a:lstStyle/>
          <a:p>
            <a:endParaRPr/>
          </a:p>
        </p:txBody>
      </p:sp>
      <p:sp>
        <p:nvSpPr>
          <p:cNvPr id="13" name="Text Placeholder 12">
            <a:extLst>
              <a:ext uri="{FF2B5EF4-FFF2-40B4-BE49-F238E27FC236}">
                <a16:creationId xmlns:a16="http://schemas.microsoft.com/office/drawing/2014/main" id="{81AA2277-315A-1146-9248-7423C62312B8}"/>
              </a:ext>
            </a:extLst>
          </p:cNvPr>
          <p:cNvSpPr>
            <a:spLocks noGrp="1"/>
          </p:cNvSpPr>
          <p:nvPr>
            <p:ph type="body" sz="quarter" idx="11"/>
          </p:nvPr>
        </p:nvSpPr>
        <p:spPr>
          <a:xfrm>
            <a:off x="924998" y="2286000"/>
            <a:ext cx="4081977" cy="3443225"/>
          </a:xfrm>
        </p:spPr>
        <p:txBody>
          <a:bodyPr/>
          <a:lstStyle>
            <a:lvl1pPr>
              <a:defRPr sz="1400">
                <a:solidFill>
                  <a:schemeClr val="tx1"/>
                </a:solidFill>
              </a:defRPr>
            </a:lvl1pPr>
          </a:lstStyle>
          <a:p>
            <a:pPr lvl="0"/>
            <a:endParaRPr lang="en-US"/>
          </a:p>
        </p:txBody>
      </p:sp>
      <p:grpSp>
        <p:nvGrpSpPr>
          <p:cNvPr id="11" name="object 4">
            <a:extLst>
              <a:ext uri="{FF2B5EF4-FFF2-40B4-BE49-F238E27FC236}">
                <a16:creationId xmlns:a16="http://schemas.microsoft.com/office/drawing/2014/main" id="{FCAE5E0A-FA45-124D-AA0A-5C6305041B34}"/>
              </a:ext>
            </a:extLst>
          </p:cNvPr>
          <p:cNvGrpSpPr/>
          <p:nvPr userDrawn="1"/>
        </p:nvGrpSpPr>
        <p:grpSpPr>
          <a:xfrm>
            <a:off x="226788" y="218719"/>
            <a:ext cx="5754370" cy="6423025"/>
            <a:chOff x="226788" y="218719"/>
            <a:chExt cx="5754370" cy="6423025"/>
          </a:xfrm>
        </p:grpSpPr>
        <p:pic>
          <p:nvPicPr>
            <p:cNvPr id="12" name="object 5">
              <a:extLst>
                <a:ext uri="{FF2B5EF4-FFF2-40B4-BE49-F238E27FC236}">
                  <a16:creationId xmlns:a16="http://schemas.microsoft.com/office/drawing/2014/main" id="{A869AFE6-5911-0D46-8BB9-EED385CF0C94}"/>
                </a:ext>
              </a:extLst>
            </p:cNvPr>
            <p:cNvPicPr/>
            <p:nvPr/>
          </p:nvPicPr>
          <p:blipFill>
            <a:blip r:embed="rId3" cstate="print"/>
            <a:stretch>
              <a:fillRect/>
            </a:stretch>
          </p:blipFill>
          <p:spPr>
            <a:xfrm>
              <a:off x="964275" y="6025972"/>
              <a:ext cx="611896" cy="315210"/>
            </a:xfrm>
            <a:prstGeom prst="rect">
              <a:avLst/>
            </a:prstGeom>
          </p:spPr>
        </p:pic>
        <p:sp>
          <p:nvSpPr>
            <p:cNvPr id="14" name="object 6">
              <a:extLst>
                <a:ext uri="{FF2B5EF4-FFF2-40B4-BE49-F238E27FC236}">
                  <a16:creationId xmlns:a16="http://schemas.microsoft.com/office/drawing/2014/main" id="{B642382D-4371-9D40-91DA-A7565ACD634D}"/>
                </a:ext>
              </a:extLst>
            </p:cNvPr>
            <p:cNvSpPr/>
            <p:nvPr/>
          </p:nvSpPr>
          <p:spPr>
            <a:xfrm>
              <a:off x="469306" y="5970767"/>
              <a:ext cx="436880" cy="259715"/>
            </a:xfrm>
            <a:custGeom>
              <a:avLst/>
              <a:gdLst/>
              <a:ahLst/>
              <a:cxnLst/>
              <a:rect l="l" t="t" r="r" b="b"/>
              <a:pathLst>
                <a:path w="436880" h="259714">
                  <a:moveTo>
                    <a:pt x="436651" y="0"/>
                  </a:moveTo>
                  <a:lnTo>
                    <a:pt x="97231" y="0"/>
                  </a:lnTo>
                  <a:lnTo>
                    <a:pt x="59423" y="7583"/>
                  </a:lnTo>
                  <a:lnTo>
                    <a:pt x="28532" y="28352"/>
                  </a:lnTo>
                  <a:lnTo>
                    <a:pt x="7682" y="59189"/>
                  </a:lnTo>
                  <a:lnTo>
                    <a:pt x="0" y="96977"/>
                  </a:lnTo>
                  <a:lnTo>
                    <a:pt x="0" y="259587"/>
                  </a:lnTo>
                  <a:lnTo>
                    <a:pt x="13631" y="230002"/>
                  </a:lnTo>
                  <a:lnTo>
                    <a:pt x="34150" y="203277"/>
                  </a:lnTo>
                  <a:lnTo>
                    <a:pt x="93027" y="162902"/>
                  </a:lnTo>
                  <a:lnTo>
                    <a:pt x="148489" y="146516"/>
                  </a:lnTo>
                  <a:lnTo>
                    <a:pt x="207048" y="139712"/>
                  </a:lnTo>
                  <a:lnTo>
                    <a:pt x="256868" y="136326"/>
                  </a:lnTo>
                  <a:lnTo>
                    <a:pt x="274929" y="134683"/>
                  </a:lnTo>
                  <a:lnTo>
                    <a:pt x="329960" y="123691"/>
                  </a:lnTo>
                  <a:lnTo>
                    <a:pt x="381088" y="100990"/>
                  </a:lnTo>
                  <a:lnTo>
                    <a:pt x="421995" y="57719"/>
                  </a:lnTo>
                  <a:lnTo>
                    <a:pt x="432956" y="30026"/>
                  </a:lnTo>
                  <a:lnTo>
                    <a:pt x="436651" y="0"/>
                  </a:lnTo>
                  <a:close/>
                </a:path>
              </a:pathLst>
            </a:custGeom>
            <a:solidFill>
              <a:srgbClr val="3780C3"/>
            </a:solidFill>
          </p:spPr>
          <p:txBody>
            <a:bodyPr wrap="square" lIns="0" tIns="0" rIns="0" bIns="0" rtlCol="0"/>
            <a:lstStyle/>
            <a:p>
              <a:endParaRPr/>
            </a:p>
          </p:txBody>
        </p:sp>
        <p:sp>
          <p:nvSpPr>
            <p:cNvPr id="15" name="object 7">
              <a:extLst>
                <a:ext uri="{FF2B5EF4-FFF2-40B4-BE49-F238E27FC236}">
                  <a16:creationId xmlns:a16="http://schemas.microsoft.com/office/drawing/2014/main" id="{0B9FC388-6374-EF44-B46F-28523A271794}"/>
                </a:ext>
              </a:extLst>
            </p:cNvPr>
            <p:cNvSpPr/>
            <p:nvPr/>
          </p:nvSpPr>
          <p:spPr>
            <a:xfrm>
              <a:off x="469303" y="6044679"/>
              <a:ext cx="436880" cy="363220"/>
            </a:xfrm>
            <a:custGeom>
              <a:avLst/>
              <a:gdLst/>
              <a:ahLst/>
              <a:cxnLst/>
              <a:rect l="l" t="t" r="r" b="b"/>
              <a:pathLst>
                <a:path w="436880" h="363220">
                  <a:moveTo>
                    <a:pt x="129006" y="256463"/>
                  </a:moveTo>
                  <a:lnTo>
                    <a:pt x="109651" y="211582"/>
                  </a:lnTo>
                  <a:lnTo>
                    <a:pt x="90411" y="256463"/>
                  </a:lnTo>
                  <a:lnTo>
                    <a:pt x="129006" y="256463"/>
                  </a:lnTo>
                  <a:close/>
                </a:path>
                <a:path w="436880" h="363220">
                  <a:moveTo>
                    <a:pt x="150571" y="295224"/>
                  </a:moveTo>
                  <a:lnTo>
                    <a:pt x="145580" y="295198"/>
                  </a:lnTo>
                  <a:lnTo>
                    <a:pt x="135318" y="271437"/>
                  </a:lnTo>
                  <a:lnTo>
                    <a:pt x="83972" y="271437"/>
                  </a:lnTo>
                  <a:lnTo>
                    <a:pt x="73914" y="295224"/>
                  </a:lnTo>
                  <a:lnTo>
                    <a:pt x="150571" y="295224"/>
                  </a:lnTo>
                  <a:close/>
                </a:path>
                <a:path w="436880" h="363220">
                  <a:moveTo>
                    <a:pt x="246367" y="222592"/>
                  </a:moveTo>
                  <a:lnTo>
                    <a:pt x="243967" y="216966"/>
                  </a:lnTo>
                  <a:lnTo>
                    <a:pt x="239534" y="213194"/>
                  </a:lnTo>
                  <a:lnTo>
                    <a:pt x="235216" y="209677"/>
                  </a:lnTo>
                  <a:lnTo>
                    <a:pt x="228866" y="207911"/>
                  </a:lnTo>
                  <a:lnTo>
                    <a:pt x="198069" y="207911"/>
                  </a:lnTo>
                  <a:lnTo>
                    <a:pt x="198069" y="249072"/>
                  </a:lnTo>
                  <a:lnTo>
                    <a:pt x="228879" y="249072"/>
                  </a:lnTo>
                  <a:lnTo>
                    <a:pt x="235216" y="247294"/>
                  </a:lnTo>
                  <a:lnTo>
                    <a:pt x="243954" y="239877"/>
                  </a:lnTo>
                  <a:lnTo>
                    <a:pt x="246354" y="234226"/>
                  </a:lnTo>
                  <a:lnTo>
                    <a:pt x="246024" y="228396"/>
                  </a:lnTo>
                  <a:lnTo>
                    <a:pt x="246367" y="222592"/>
                  </a:lnTo>
                  <a:close/>
                </a:path>
                <a:path w="436880" h="363220">
                  <a:moveTo>
                    <a:pt x="436651" y="0"/>
                  </a:moveTo>
                  <a:lnTo>
                    <a:pt x="423024" y="29616"/>
                  </a:lnTo>
                  <a:lnTo>
                    <a:pt x="402513" y="56362"/>
                  </a:lnTo>
                  <a:lnTo>
                    <a:pt x="375881" y="79044"/>
                  </a:lnTo>
                  <a:lnTo>
                    <a:pt x="375881" y="207340"/>
                  </a:lnTo>
                  <a:lnTo>
                    <a:pt x="363486" y="218998"/>
                  </a:lnTo>
                  <a:lnTo>
                    <a:pt x="357682" y="213753"/>
                  </a:lnTo>
                  <a:lnTo>
                    <a:pt x="350977" y="209918"/>
                  </a:lnTo>
                  <a:lnTo>
                    <a:pt x="343611" y="207606"/>
                  </a:lnTo>
                  <a:lnTo>
                    <a:pt x="335826" y="206895"/>
                  </a:lnTo>
                  <a:lnTo>
                    <a:pt x="329184" y="206806"/>
                  </a:lnTo>
                  <a:lnTo>
                    <a:pt x="322630" y="208407"/>
                  </a:lnTo>
                  <a:lnTo>
                    <a:pt x="298919" y="243217"/>
                  </a:lnTo>
                  <a:lnTo>
                    <a:pt x="300101" y="252818"/>
                  </a:lnTo>
                  <a:lnTo>
                    <a:pt x="329184" y="279615"/>
                  </a:lnTo>
                  <a:lnTo>
                    <a:pt x="335826" y="279514"/>
                  </a:lnTo>
                  <a:lnTo>
                    <a:pt x="343623" y="278790"/>
                  </a:lnTo>
                  <a:lnTo>
                    <a:pt x="351015" y="276428"/>
                  </a:lnTo>
                  <a:lnTo>
                    <a:pt x="357708" y="272542"/>
                  </a:lnTo>
                  <a:lnTo>
                    <a:pt x="363486" y="267246"/>
                  </a:lnTo>
                  <a:lnTo>
                    <a:pt x="375881" y="279057"/>
                  </a:lnTo>
                  <a:lnTo>
                    <a:pt x="371081" y="284619"/>
                  </a:lnTo>
                  <a:lnTo>
                    <a:pt x="365023" y="288963"/>
                  </a:lnTo>
                  <a:lnTo>
                    <a:pt x="350862" y="294792"/>
                  </a:lnTo>
                  <a:lnTo>
                    <a:pt x="342963" y="296303"/>
                  </a:lnTo>
                  <a:lnTo>
                    <a:pt x="335000" y="296214"/>
                  </a:lnTo>
                  <a:lnTo>
                    <a:pt x="327647" y="295859"/>
                  </a:lnTo>
                  <a:lnTo>
                    <a:pt x="324523" y="295300"/>
                  </a:lnTo>
                  <a:lnTo>
                    <a:pt x="323443" y="295109"/>
                  </a:lnTo>
                  <a:lnTo>
                    <a:pt x="323303" y="295084"/>
                  </a:lnTo>
                  <a:lnTo>
                    <a:pt x="320421" y="294576"/>
                  </a:lnTo>
                  <a:lnTo>
                    <a:pt x="313423" y="292404"/>
                  </a:lnTo>
                  <a:lnTo>
                    <a:pt x="281546" y="257124"/>
                  </a:lnTo>
                  <a:lnTo>
                    <a:pt x="279742" y="243116"/>
                  </a:lnTo>
                  <a:lnTo>
                    <a:pt x="281546" y="229108"/>
                  </a:lnTo>
                  <a:lnTo>
                    <a:pt x="306793" y="196811"/>
                  </a:lnTo>
                  <a:lnTo>
                    <a:pt x="343039" y="189979"/>
                  </a:lnTo>
                  <a:lnTo>
                    <a:pt x="350926" y="191490"/>
                  </a:lnTo>
                  <a:lnTo>
                    <a:pt x="365061" y="197345"/>
                  </a:lnTo>
                  <a:lnTo>
                    <a:pt x="371094" y="201739"/>
                  </a:lnTo>
                  <a:lnTo>
                    <a:pt x="375881" y="207340"/>
                  </a:lnTo>
                  <a:lnTo>
                    <a:pt x="375881" y="79044"/>
                  </a:lnTo>
                  <a:lnTo>
                    <a:pt x="316331" y="106387"/>
                  </a:lnTo>
                  <a:lnTo>
                    <a:pt x="267309" y="116217"/>
                  </a:lnTo>
                  <a:lnTo>
                    <a:pt x="267309" y="295084"/>
                  </a:lnTo>
                  <a:lnTo>
                    <a:pt x="246545" y="294957"/>
                  </a:lnTo>
                  <a:lnTo>
                    <a:pt x="225539" y="264960"/>
                  </a:lnTo>
                  <a:lnTo>
                    <a:pt x="225425" y="264782"/>
                  </a:lnTo>
                  <a:lnTo>
                    <a:pt x="224091" y="264909"/>
                  </a:lnTo>
                  <a:lnTo>
                    <a:pt x="222758" y="264960"/>
                  </a:lnTo>
                  <a:lnTo>
                    <a:pt x="221437" y="264934"/>
                  </a:lnTo>
                  <a:lnTo>
                    <a:pt x="198120" y="264934"/>
                  </a:lnTo>
                  <a:lnTo>
                    <a:pt x="198120" y="295109"/>
                  </a:lnTo>
                  <a:lnTo>
                    <a:pt x="178968" y="295109"/>
                  </a:lnTo>
                  <a:lnTo>
                    <a:pt x="178968" y="192595"/>
                  </a:lnTo>
                  <a:lnTo>
                    <a:pt x="178968" y="191820"/>
                  </a:lnTo>
                  <a:lnTo>
                    <a:pt x="221475" y="191820"/>
                  </a:lnTo>
                  <a:lnTo>
                    <a:pt x="229501" y="191630"/>
                  </a:lnTo>
                  <a:lnTo>
                    <a:pt x="237464" y="193128"/>
                  </a:lnTo>
                  <a:lnTo>
                    <a:pt x="265468" y="228803"/>
                  </a:lnTo>
                  <a:lnTo>
                    <a:pt x="264020" y="239001"/>
                  </a:lnTo>
                  <a:lnTo>
                    <a:pt x="259816" y="248589"/>
                  </a:lnTo>
                  <a:lnTo>
                    <a:pt x="255828" y="254368"/>
                  </a:lnTo>
                  <a:lnTo>
                    <a:pt x="250139" y="258762"/>
                  </a:lnTo>
                  <a:lnTo>
                    <a:pt x="243535" y="261162"/>
                  </a:lnTo>
                  <a:lnTo>
                    <a:pt x="267309" y="295084"/>
                  </a:lnTo>
                  <a:lnTo>
                    <a:pt x="267309" y="116217"/>
                  </a:lnTo>
                  <a:lnTo>
                    <a:pt x="259130" y="117424"/>
                  </a:lnTo>
                  <a:lnTo>
                    <a:pt x="229577" y="119913"/>
                  </a:lnTo>
                  <a:lnTo>
                    <a:pt x="179730" y="123278"/>
                  </a:lnTo>
                  <a:lnTo>
                    <a:pt x="165544" y="124587"/>
                  </a:lnTo>
                  <a:lnTo>
                    <a:pt x="165544" y="295300"/>
                  </a:lnTo>
                  <a:lnTo>
                    <a:pt x="54190" y="295224"/>
                  </a:lnTo>
                  <a:lnTo>
                    <a:pt x="100418" y="192595"/>
                  </a:lnTo>
                  <a:lnTo>
                    <a:pt x="119202" y="192595"/>
                  </a:lnTo>
                  <a:lnTo>
                    <a:pt x="165544" y="295300"/>
                  </a:lnTo>
                  <a:lnTo>
                    <a:pt x="165544" y="124587"/>
                  </a:lnTo>
                  <a:lnTo>
                    <a:pt x="106692" y="135902"/>
                  </a:lnTo>
                  <a:lnTo>
                    <a:pt x="56718" y="157848"/>
                  </a:lnTo>
                  <a:lnTo>
                    <a:pt x="14693" y="201917"/>
                  </a:lnTo>
                  <a:lnTo>
                    <a:pt x="0" y="259956"/>
                  </a:lnTo>
                  <a:lnTo>
                    <a:pt x="0" y="362737"/>
                  </a:lnTo>
                  <a:lnTo>
                    <a:pt x="339547" y="362737"/>
                  </a:lnTo>
                  <a:lnTo>
                    <a:pt x="377342" y="355117"/>
                  </a:lnTo>
                  <a:lnTo>
                    <a:pt x="408203" y="334302"/>
                  </a:lnTo>
                  <a:lnTo>
                    <a:pt x="429018" y="303441"/>
                  </a:lnTo>
                  <a:lnTo>
                    <a:pt x="430453" y="296303"/>
                  </a:lnTo>
                  <a:lnTo>
                    <a:pt x="436321" y="267246"/>
                  </a:lnTo>
                  <a:lnTo>
                    <a:pt x="436651" y="265633"/>
                  </a:lnTo>
                  <a:lnTo>
                    <a:pt x="436651" y="218998"/>
                  </a:lnTo>
                  <a:lnTo>
                    <a:pt x="436651" y="189979"/>
                  </a:lnTo>
                  <a:lnTo>
                    <a:pt x="436651" y="0"/>
                  </a:lnTo>
                  <a:close/>
                </a:path>
              </a:pathLst>
            </a:custGeom>
            <a:solidFill>
              <a:srgbClr val="009E5A"/>
            </a:solidFill>
          </p:spPr>
          <p:txBody>
            <a:bodyPr wrap="square" lIns="0" tIns="0" rIns="0" bIns="0" rtlCol="0"/>
            <a:lstStyle/>
            <a:p>
              <a:endParaRPr/>
            </a:p>
          </p:txBody>
        </p:sp>
        <p:sp>
          <p:nvSpPr>
            <p:cNvPr id="16" name="object 8">
              <a:extLst>
                <a:ext uri="{FF2B5EF4-FFF2-40B4-BE49-F238E27FC236}">
                  <a16:creationId xmlns:a16="http://schemas.microsoft.com/office/drawing/2014/main" id="{BBD940E3-A0A1-2B44-AC2D-07C4234EF17A}"/>
                </a:ext>
              </a:extLst>
            </p:cNvPr>
            <p:cNvSpPr/>
            <p:nvPr/>
          </p:nvSpPr>
          <p:spPr>
            <a:xfrm>
              <a:off x="233138" y="225069"/>
              <a:ext cx="5741670" cy="6410325"/>
            </a:xfrm>
            <a:custGeom>
              <a:avLst/>
              <a:gdLst/>
              <a:ahLst/>
              <a:cxnLst/>
              <a:rect l="l" t="t" r="r" b="b"/>
              <a:pathLst>
                <a:path w="5741670" h="6410325">
                  <a:moveTo>
                    <a:pt x="0" y="1016000"/>
                  </a:moveTo>
                  <a:lnTo>
                    <a:pt x="0" y="6409791"/>
                  </a:lnTo>
                  <a:lnTo>
                    <a:pt x="5741111" y="6409791"/>
                  </a:lnTo>
                  <a:lnTo>
                    <a:pt x="5741111" y="0"/>
                  </a:lnTo>
                  <a:lnTo>
                    <a:pt x="1016000" y="0"/>
                  </a:lnTo>
                  <a:lnTo>
                    <a:pt x="968171" y="1105"/>
                  </a:lnTo>
                  <a:lnTo>
                    <a:pt x="920913" y="4390"/>
                  </a:lnTo>
                  <a:lnTo>
                    <a:pt x="874272" y="9806"/>
                  </a:lnTo>
                  <a:lnTo>
                    <a:pt x="828298" y="17303"/>
                  </a:lnTo>
                  <a:lnTo>
                    <a:pt x="783039" y="26833"/>
                  </a:lnTo>
                  <a:lnTo>
                    <a:pt x="738545" y="38346"/>
                  </a:lnTo>
                  <a:lnTo>
                    <a:pt x="694864" y="51796"/>
                  </a:lnTo>
                  <a:lnTo>
                    <a:pt x="652045" y="67131"/>
                  </a:lnTo>
                  <a:lnTo>
                    <a:pt x="610136" y="84304"/>
                  </a:lnTo>
                  <a:lnTo>
                    <a:pt x="569187" y="103266"/>
                  </a:lnTo>
                  <a:lnTo>
                    <a:pt x="529246" y="123969"/>
                  </a:lnTo>
                  <a:lnTo>
                    <a:pt x="490363" y="146362"/>
                  </a:lnTo>
                  <a:lnTo>
                    <a:pt x="452585" y="170398"/>
                  </a:lnTo>
                  <a:lnTo>
                    <a:pt x="415962" y="196028"/>
                  </a:lnTo>
                  <a:lnTo>
                    <a:pt x="380542" y="223202"/>
                  </a:lnTo>
                  <a:lnTo>
                    <a:pt x="346375" y="251873"/>
                  </a:lnTo>
                  <a:lnTo>
                    <a:pt x="313508" y="281991"/>
                  </a:lnTo>
                  <a:lnTo>
                    <a:pt x="281991" y="313508"/>
                  </a:lnTo>
                  <a:lnTo>
                    <a:pt x="251873" y="346375"/>
                  </a:lnTo>
                  <a:lnTo>
                    <a:pt x="223202" y="380542"/>
                  </a:lnTo>
                  <a:lnTo>
                    <a:pt x="196028" y="415962"/>
                  </a:lnTo>
                  <a:lnTo>
                    <a:pt x="170398" y="452585"/>
                  </a:lnTo>
                  <a:lnTo>
                    <a:pt x="146362" y="490363"/>
                  </a:lnTo>
                  <a:lnTo>
                    <a:pt x="123969" y="529246"/>
                  </a:lnTo>
                  <a:lnTo>
                    <a:pt x="103266" y="569187"/>
                  </a:lnTo>
                  <a:lnTo>
                    <a:pt x="84304" y="610136"/>
                  </a:lnTo>
                  <a:lnTo>
                    <a:pt x="67131" y="652045"/>
                  </a:lnTo>
                  <a:lnTo>
                    <a:pt x="51796" y="694864"/>
                  </a:lnTo>
                  <a:lnTo>
                    <a:pt x="38346" y="738545"/>
                  </a:lnTo>
                  <a:lnTo>
                    <a:pt x="26833" y="783039"/>
                  </a:lnTo>
                  <a:lnTo>
                    <a:pt x="17303" y="828298"/>
                  </a:lnTo>
                  <a:lnTo>
                    <a:pt x="9806" y="874272"/>
                  </a:lnTo>
                  <a:lnTo>
                    <a:pt x="4390" y="920913"/>
                  </a:lnTo>
                  <a:lnTo>
                    <a:pt x="1105" y="968171"/>
                  </a:lnTo>
                  <a:lnTo>
                    <a:pt x="0" y="1016000"/>
                  </a:lnTo>
                  <a:close/>
                </a:path>
              </a:pathLst>
            </a:custGeom>
            <a:ln w="12700">
              <a:solidFill>
                <a:srgbClr val="828CA7"/>
              </a:solidFill>
            </a:ln>
          </p:spPr>
          <p:txBody>
            <a:bodyPr wrap="square" lIns="0" tIns="0" rIns="0" bIns="0" rtlCol="0"/>
            <a:lstStyle/>
            <a:p>
              <a:endParaRPr/>
            </a:p>
          </p:txBody>
        </p:sp>
      </p:grpSp>
      <p:sp>
        <p:nvSpPr>
          <p:cNvPr id="2" name="Rectangle 1">
            <a:extLst>
              <a:ext uri="{FF2B5EF4-FFF2-40B4-BE49-F238E27FC236}">
                <a16:creationId xmlns:a16="http://schemas.microsoft.com/office/drawing/2014/main" id="{7641210A-C5B0-1E4F-9239-8559F0287D6F}"/>
              </a:ext>
            </a:extLst>
          </p:cNvPr>
          <p:cNvSpPr/>
          <p:nvPr userDrawn="1"/>
        </p:nvSpPr>
        <p:spPr>
          <a:xfrm>
            <a:off x="304800" y="5867400"/>
            <a:ext cx="1371600" cy="649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79777A8-0EE0-B845-B9B3-515BF3DA2730}"/>
              </a:ext>
            </a:extLst>
          </p:cNvPr>
          <p:cNvSpPr txBox="1"/>
          <p:nvPr userDrawn="1"/>
        </p:nvSpPr>
        <p:spPr>
          <a:xfrm>
            <a:off x="10648811" y="6456675"/>
            <a:ext cx="1446669" cy="335169"/>
          </a:xfrm>
          <a:prstGeom prst="rect">
            <a:avLst/>
          </a:prstGeom>
          <a:noFill/>
        </p:spPr>
        <p:txBody>
          <a:bodyPr wrap="square" rtlCol="0">
            <a:spAutoFit/>
          </a:bodyPr>
          <a:lstStyle/>
          <a:p>
            <a:r>
              <a:rPr lang="en-US" sz="1200" b="0" i="0">
                <a:solidFill>
                  <a:schemeClr val="accent2"/>
                </a:solidFill>
                <a:latin typeface="Montserrat Medium" pitchFamily="2" charset="77"/>
              </a:rPr>
              <a:t>arc.gov</a:t>
            </a:r>
          </a:p>
        </p:txBody>
      </p:sp>
      <p:pic>
        <p:nvPicPr>
          <p:cNvPr id="23" name="Graphic 22">
            <a:extLst>
              <a:ext uri="{FF2B5EF4-FFF2-40B4-BE49-F238E27FC236}">
                <a16:creationId xmlns:a16="http://schemas.microsoft.com/office/drawing/2014/main" id="{8AA625A7-C73C-4B28-8741-C65EE47C6389}"/>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5614" y="6070309"/>
            <a:ext cx="1106882" cy="437722"/>
          </a:xfrm>
          <a:prstGeom prst="rect">
            <a:avLst/>
          </a:prstGeom>
        </p:spPr>
      </p:pic>
    </p:spTree>
    <p:extLst>
      <p:ext uri="{BB962C8B-B14F-4D97-AF65-F5344CB8AC3E}">
        <p14:creationId xmlns:p14="http://schemas.microsoft.com/office/powerpoint/2010/main" val="31866453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 with Image 2">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C6F2B44-5704-B54B-B42C-7B804CAD2FDA}"/>
              </a:ext>
            </a:extLst>
          </p:cNvPr>
          <p:cNvSpPr>
            <a:spLocks noGrp="1"/>
          </p:cNvSpPr>
          <p:nvPr>
            <p:ph type="sldNum" sz="quarter" idx="10"/>
          </p:nvPr>
        </p:nvSpPr>
        <p:spPr/>
        <p:txBody>
          <a:bodyPr/>
          <a:lstStyle/>
          <a:p>
            <a:pPr marL="38100">
              <a:spcBef>
                <a:spcPts val="204"/>
              </a:spcBef>
            </a:pPr>
            <a:fld id="{81D60167-4931-47E6-BA6A-407CBD079E47}" type="slidenum">
              <a:rPr lang="en-US" spc="110" smtClean="0"/>
              <a:pPr marL="38100">
                <a:spcBef>
                  <a:spcPts val="204"/>
                </a:spcBef>
              </a:pPr>
              <a:t>‹#›</a:t>
            </a:fld>
            <a:endParaRPr lang="en-US" spc="110"/>
          </a:p>
        </p:txBody>
      </p:sp>
      <p:pic>
        <p:nvPicPr>
          <p:cNvPr id="6" name="object 4">
            <a:extLst>
              <a:ext uri="{FF2B5EF4-FFF2-40B4-BE49-F238E27FC236}">
                <a16:creationId xmlns:a16="http://schemas.microsoft.com/office/drawing/2014/main" id="{AB3CC78E-B2A8-A543-AE1C-83F76E598F3A}"/>
              </a:ext>
            </a:extLst>
          </p:cNvPr>
          <p:cNvPicPr/>
          <p:nvPr userDrawn="1"/>
        </p:nvPicPr>
        <p:blipFill>
          <a:blip r:embed="rId2" cstate="print"/>
          <a:stretch>
            <a:fillRect/>
          </a:stretch>
        </p:blipFill>
        <p:spPr>
          <a:xfrm>
            <a:off x="956839" y="6024702"/>
            <a:ext cx="611882" cy="315215"/>
          </a:xfrm>
          <a:prstGeom prst="rect">
            <a:avLst/>
          </a:prstGeom>
        </p:spPr>
      </p:pic>
      <p:sp>
        <p:nvSpPr>
          <p:cNvPr id="7" name="object 5">
            <a:extLst>
              <a:ext uri="{FF2B5EF4-FFF2-40B4-BE49-F238E27FC236}">
                <a16:creationId xmlns:a16="http://schemas.microsoft.com/office/drawing/2014/main" id="{B4214A80-781D-9042-AE72-7C7C82084575}"/>
              </a:ext>
            </a:extLst>
          </p:cNvPr>
          <p:cNvSpPr/>
          <p:nvPr userDrawn="1"/>
        </p:nvSpPr>
        <p:spPr>
          <a:xfrm>
            <a:off x="461860" y="5969508"/>
            <a:ext cx="436880" cy="436880"/>
          </a:xfrm>
          <a:custGeom>
            <a:avLst/>
            <a:gdLst/>
            <a:ahLst/>
            <a:cxnLst/>
            <a:rect l="l" t="t" r="r" b="b"/>
            <a:pathLst>
              <a:path w="436880" h="436879">
                <a:moveTo>
                  <a:pt x="128993" y="330377"/>
                </a:moveTo>
                <a:lnTo>
                  <a:pt x="109639" y="285496"/>
                </a:lnTo>
                <a:lnTo>
                  <a:pt x="90411" y="330377"/>
                </a:lnTo>
                <a:lnTo>
                  <a:pt x="128993" y="330377"/>
                </a:lnTo>
                <a:close/>
              </a:path>
              <a:path w="436880" h="436879">
                <a:moveTo>
                  <a:pt x="150558" y="369138"/>
                </a:moveTo>
                <a:lnTo>
                  <a:pt x="145567" y="369112"/>
                </a:lnTo>
                <a:lnTo>
                  <a:pt x="135305" y="345351"/>
                </a:lnTo>
                <a:lnTo>
                  <a:pt x="83972" y="345351"/>
                </a:lnTo>
                <a:lnTo>
                  <a:pt x="73914" y="369138"/>
                </a:lnTo>
                <a:lnTo>
                  <a:pt x="150558" y="369138"/>
                </a:lnTo>
                <a:close/>
              </a:path>
              <a:path w="436880" h="436879">
                <a:moveTo>
                  <a:pt x="246354" y="296494"/>
                </a:moveTo>
                <a:lnTo>
                  <a:pt x="243967" y="290868"/>
                </a:lnTo>
                <a:lnTo>
                  <a:pt x="239522" y="287096"/>
                </a:lnTo>
                <a:lnTo>
                  <a:pt x="235191" y="283578"/>
                </a:lnTo>
                <a:lnTo>
                  <a:pt x="228854" y="281813"/>
                </a:lnTo>
                <a:lnTo>
                  <a:pt x="198056" y="281813"/>
                </a:lnTo>
                <a:lnTo>
                  <a:pt x="198056" y="322973"/>
                </a:lnTo>
                <a:lnTo>
                  <a:pt x="228866" y="322973"/>
                </a:lnTo>
                <a:lnTo>
                  <a:pt x="235191" y="321195"/>
                </a:lnTo>
                <a:lnTo>
                  <a:pt x="243941" y="313778"/>
                </a:lnTo>
                <a:lnTo>
                  <a:pt x="246341" y="308127"/>
                </a:lnTo>
                <a:lnTo>
                  <a:pt x="246011" y="302310"/>
                </a:lnTo>
                <a:lnTo>
                  <a:pt x="246354" y="296494"/>
                </a:lnTo>
                <a:close/>
              </a:path>
              <a:path w="436880" h="436879">
                <a:moveTo>
                  <a:pt x="436651" y="73914"/>
                </a:moveTo>
                <a:lnTo>
                  <a:pt x="423024" y="103530"/>
                </a:lnTo>
                <a:lnTo>
                  <a:pt x="402501" y="130276"/>
                </a:lnTo>
                <a:lnTo>
                  <a:pt x="375881" y="152946"/>
                </a:lnTo>
                <a:lnTo>
                  <a:pt x="375881" y="281254"/>
                </a:lnTo>
                <a:lnTo>
                  <a:pt x="363474" y="292912"/>
                </a:lnTo>
                <a:lnTo>
                  <a:pt x="357670" y="287667"/>
                </a:lnTo>
                <a:lnTo>
                  <a:pt x="350964" y="283832"/>
                </a:lnTo>
                <a:lnTo>
                  <a:pt x="343585" y="281508"/>
                </a:lnTo>
                <a:lnTo>
                  <a:pt x="335813" y="280809"/>
                </a:lnTo>
                <a:lnTo>
                  <a:pt x="329184" y="280720"/>
                </a:lnTo>
                <a:lnTo>
                  <a:pt x="322630" y="282321"/>
                </a:lnTo>
                <a:lnTo>
                  <a:pt x="298919" y="317131"/>
                </a:lnTo>
                <a:lnTo>
                  <a:pt x="300101" y="326720"/>
                </a:lnTo>
                <a:lnTo>
                  <a:pt x="329184" y="353542"/>
                </a:lnTo>
                <a:lnTo>
                  <a:pt x="335813" y="353428"/>
                </a:lnTo>
                <a:lnTo>
                  <a:pt x="343611" y="352704"/>
                </a:lnTo>
                <a:lnTo>
                  <a:pt x="350989" y="350342"/>
                </a:lnTo>
                <a:lnTo>
                  <a:pt x="357695" y="346456"/>
                </a:lnTo>
                <a:lnTo>
                  <a:pt x="363474" y="341160"/>
                </a:lnTo>
                <a:lnTo>
                  <a:pt x="375881" y="352971"/>
                </a:lnTo>
                <a:lnTo>
                  <a:pt x="371068" y="358533"/>
                </a:lnTo>
                <a:lnTo>
                  <a:pt x="365023" y="362877"/>
                </a:lnTo>
                <a:lnTo>
                  <a:pt x="350862" y="368706"/>
                </a:lnTo>
                <a:lnTo>
                  <a:pt x="342963" y="370217"/>
                </a:lnTo>
                <a:lnTo>
                  <a:pt x="335000" y="370128"/>
                </a:lnTo>
                <a:lnTo>
                  <a:pt x="327647" y="369760"/>
                </a:lnTo>
                <a:lnTo>
                  <a:pt x="324510" y="369214"/>
                </a:lnTo>
                <a:lnTo>
                  <a:pt x="323430" y="369023"/>
                </a:lnTo>
                <a:lnTo>
                  <a:pt x="323291" y="368998"/>
                </a:lnTo>
                <a:lnTo>
                  <a:pt x="320421" y="368490"/>
                </a:lnTo>
                <a:lnTo>
                  <a:pt x="286943" y="344322"/>
                </a:lnTo>
                <a:lnTo>
                  <a:pt x="279730" y="317017"/>
                </a:lnTo>
                <a:lnTo>
                  <a:pt x="281533" y="303022"/>
                </a:lnTo>
                <a:lnTo>
                  <a:pt x="306781" y="270725"/>
                </a:lnTo>
                <a:lnTo>
                  <a:pt x="343039" y="263893"/>
                </a:lnTo>
                <a:lnTo>
                  <a:pt x="350926" y="265404"/>
                </a:lnTo>
                <a:lnTo>
                  <a:pt x="365061" y="271259"/>
                </a:lnTo>
                <a:lnTo>
                  <a:pt x="371094" y="275653"/>
                </a:lnTo>
                <a:lnTo>
                  <a:pt x="375881" y="281254"/>
                </a:lnTo>
                <a:lnTo>
                  <a:pt x="375881" y="152946"/>
                </a:lnTo>
                <a:lnTo>
                  <a:pt x="316318" y="180301"/>
                </a:lnTo>
                <a:lnTo>
                  <a:pt x="267309" y="190119"/>
                </a:lnTo>
                <a:lnTo>
                  <a:pt x="267309" y="368998"/>
                </a:lnTo>
                <a:lnTo>
                  <a:pt x="246545" y="368871"/>
                </a:lnTo>
                <a:lnTo>
                  <a:pt x="225539" y="338874"/>
                </a:lnTo>
                <a:lnTo>
                  <a:pt x="225425" y="338696"/>
                </a:lnTo>
                <a:lnTo>
                  <a:pt x="224091" y="338823"/>
                </a:lnTo>
                <a:lnTo>
                  <a:pt x="222758" y="338874"/>
                </a:lnTo>
                <a:lnTo>
                  <a:pt x="221437" y="338848"/>
                </a:lnTo>
                <a:lnTo>
                  <a:pt x="198120" y="338848"/>
                </a:lnTo>
                <a:lnTo>
                  <a:pt x="198120" y="369023"/>
                </a:lnTo>
                <a:lnTo>
                  <a:pt x="178968" y="369023"/>
                </a:lnTo>
                <a:lnTo>
                  <a:pt x="178968" y="266509"/>
                </a:lnTo>
                <a:lnTo>
                  <a:pt x="178968" y="265734"/>
                </a:lnTo>
                <a:lnTo>
                  <a:pt x="221475" y="265734"/>
                </a:lnTo>
                <a:lnTo>
                  <a:pt x="229489" y="265544"/>
                </a:lnTo>
                <a:lnTo>
                  <a:pt x="237451" y="267042"/>
                </a:lnTo>
                <a:lnTo>
                  <a:pt x="265468" y="302717"/>
                </a:lnTo>
                <a:lnTo>
                  <a:pt x="264007" y="312902"/>
                </a:lnTo>
                <a:lnTo>
                  <a:pt x="259816" y="322503"/>
                </a:lnTo>
                <a:lnTo>
                  <a:pt x="255828" y="328282"/>
                </a:lnTo>
                <a:lnTo>
                  <a:pt x="250126" y="332676"/>
                </a:lnTo>
                <a:lnTo>
                  <a:pt x="243522" y="335076"/>
                </a:lnTo>
                <a:lnTo>
                  <a:pt x="267309" y="368998"/>
                </a:lnTo>
                <a:lnTo>
                  <a:pt x="267309" y="190119"/>
                </a:lnTo>
                <a:lnTo>
                  <a:pt x="259118" y="191338"/>
                </a:lnTo>
                <a:lnTo>
                  <a:pt x="229565" y="193827"/>
                </a:lnTo>
                <a:lnTo>
                  <a:pt x="179730" y="197192"/>
                </a:lnTo>
                <a:lnTo>
                  <a:pt x="165531" y="198513"/>
                </a:lnTo>
                <a:lnTo>
                  <a:pt x="165531" y="369214"/>
                </a:lnTo>
                <a:lnTo>
                  <a:pt x="54178" y="369138"/>
                </a:lnTo>
                <a:lnTo>
                  <a:pt x="100406" y="266509"/>
                </a:lnTo>
                <a:lnTo>
                  <a:pt x="119202" y="266509"/>
                </a:lnTo>
                <a:lnTo>
                  <a:pt x="165531" y="369214"/>
                </a:lnTo>
                <a:lnTo>
                  <a:pt x="165531" y="198513"/>
                </a:lnTo>
                <a:lnTo>
                  <a:pt x="106692" y="209816"/>
                </a:lnTo>
                <a:lnTo>
                  <a:pt x="56718" y="231762"/>
                </a:lnTo>
                <a:lnTo>
                  <a:pt x="14681" y="275831"/>
                </a:lnTo>
                <a:lnTo>
                  <a:pt x="0" y="333870"/>
                </a:lnTo>
                <a:lnTo>
                  <a:pt x="0" y="436651"/>
                </a:lnTo>
                <a:lnTo>
                  <a:pt x="339534" y="436651"/>
                </a:lnTo>
                <a:lnTo>
                  <a:pt x="377329" y="429018"/>
                </a:lnTo>
                <a:lnTo>
                  <a:pt x="408203" y="408216"/>
                </a:lnTo>
                <a:lnTo>
                  <a:pt x="429018" y="377342"/>
                </a:lnTo>
                <a:lnTo>
                  <a:pt x="430453" y="370217"/>
                </a:lnTo>
                <a:lnTo>
                  <a:pt x="436321" y="341160"/>
                </a:lnTo>
                <a:lnTo>
                  <a:pt x="436651" y="339547"/>
                </a:lnTo>
                <a:lnTo>
                  <a:pt x="436651" y="292912"/>
                </a:lnTo>
                <a:lnTo>
                  <a:pt x="436651" y="263893"/>
                </a:lnTo>
                <a:lnTo>
                  <a:pt x="436651" y="73914"/>
                </a:lnTo>
                <a:close/>
              </a:path>
              <a:path w="436880" h="436879">
                <a:moveTo>
                  <a:pt x="436651" y="0"/>
                </a:moveTo>
                <a:lnTo>
                  <a:pt x="97218" y="0"/>
                </a:lnTo>
                <a:lnTo>
                  <a:pt x="59410" y="7581"/>
                </a:lnTo>
                <a:lnTo>
                  <a:pt x="28511" y="28346"/>
                </a:lnTo>
                <a:lnTo>
                  <a:pt x="7670" y="59194"/>
                </a:lnTo>
                <a:lnTo>
                  <a:pt x="0" y="96977"/>
                </a:lnTo>
                <a:lnTo>
                  <a:pt x="0" y="259588"/>
                </a:lnTo>
                <a:lnTo>
                  <a:pt x="13627" y="229997"/>
                </a:lnTo>
                <a:lnTo>
                  <a:pt x="34137" y="203276"/>
                </a:lnTo>
                <a:lnTo>
                  <a:pt x="93014" y="162902"/>
                </a:lnTo>
                <a:lnTo>
                  <a:pt x="148488" y="146519"/>
                </a:lnTo>
                <a:lnTo>
                  <a:pt x="207048" y="139712"/>
                </a:lnTo>
                <a:lnTo>
                  <a:pt x="256857" y="136321"/>
                </a:lnTo>
                <a:lnTo>
                  <a:pt x="274916" y="134683"/>
                </a:lnTo>
                <a:lnTo>
                  <a:pt x="329946" y="123685"/>
                </a:lnTo>
                <a:lnTo>
                  <a:pt x="381076" y="101003"/>
                </a:lnTo>
                <a:lnTo>
                  <a:pt x="421995" y="57721"/>
                </a:lnTo>
                <a:lnTo>
                  <a:pt x="432955" y="30022"/>
                </a:lnTo>
                <a:lnTo>
                  <a:pt x="436651" y="0"/>
                </a:lnTo>
                <a:close/>
              </a:path>
            </a:pathLst>
          </a:custGeom>
          <a:solidFill>
            <a:srgbClr val="FFFFFF"/>
          </a:solidFill>
        </p:spPr>
        <p:txBody>
          <a:bodyPr wrap="square" lIns="0" tIns="0" rIns="0" bIns="0" rtlCol="0"/>
          <a:lstStyle/>
          <a:p>
            <a:endParaRPr/>
          </a:p>
        </p:txBody>
      </p:sp>
      <p:sp>
        <p:nvSpPr>
          <p:cNvPr id="8" name="object 6">
            <a:extLst>
              <a:ext uri="{FF2B5EF4-FFF2-40B4-BE49-F238E27FC236}">
                <a16:creationId xmlns:a16="http://schemas.microsoft.com/office/drawing/2014/main" id="{D3BCC26D-9C64-B347-A85B-56DA1DED6FC8}"/>
              </a:ext>
            </a:extLst>
          </p:cNvPr>
          <p:cNvSpPr txBox="1">
            <a:spLocks noGrp="1"/>
          </p:cNvSpPr>
          <p:nvPr>
            <p:ph type="title"/>
          </p:nvPr>
        </p:nvSpPr>
        <p:spPr>
          <a:xfrm>
            <a:off x="924998" y="1325332"/>
            <a:ext cx="4081779" cy="756920"/>
          </a:xfrm>
          <a:prstGeom prst="rect">
            <a:avLst/>
          </a:prstGeom>
        </p:spPr>
        <p:txBody>
          <a:bodyPr vert="horz" wrap="square" lIns="0" tIns="12700" rIns="0" bIns="0" rtlCol="0">
            <a:spAutoFit/>
          </a:bodyPr>
          <a:lstStyle>
            <a:lvl1pPr>
              <a:defRPr>
                <a:solidFill>
                  <a:schemeClr val="tx1"/>
                </a:solidFill>
              </a:defRPr>
            </a:lvl1pPr>
          </a:lstStyle>
          <a:p>
            <a:pPr marL="12700" marR="5080">
              <a:lnSpc>
                <a:spcPct val="100000"/>
              </a:lnSpc>
              <a:spcBef>
                <a:spcPts val="100"/>
              </a:spcBef>
            </a:pPr>
            <a:r>
              <a:rPr sz="2400" spc="-105"/>
              <a:t>Your </a:t>
            </a:r>
            <a:r>
              <a:rPr sz="2400" spc="5"/>
              <a:t>headlines </a:t>
            </a:r>
            <a:r>
              <a:rPr sz="2400" spc="10"/>
              <a:t>style looks</a:t>
            </a:r>
            <a:r>
              <a:rPr sz="2400" spc="-285"/>
              <a:t> </a:t>
            </a:r>
            <a:r>
              <a:rPr sz="2400" spc="10"/>
              <a:t>like  </a:t>
            </a:r>
            <a:r>
              <a:rPr sz="2400" spc="20"/>
              <a:t>this </a:t>
            </a:r>
            <a:r>
              <a:rPr sz="2400" spc="-20"/>
              <a:t>and </a:t>
            </a:r>
            <a:r>
              <a:rPr sz="2400" spc="40"/>
              <a:t>can </a:t>
            </a:r>
            <a:r>
              <a:rPr sz="2400" spc="70"/>
              <a:t>be</a:t>
            </a:r>
            <a:r>
              <a:rPr sz="2400" spc="-375"/>
              <a:t> </a:t>
            </a:r>
            <a:r>
              <a:rPr sz="2400" spc="5"/>
              <a:t>longer</a:t>
            </a:r>
            <a:endParaRPr sz="2400"/>
          </a:p>
        </p:txBody>
      </p:sp>
      <p:sp>
        <p:nvSpPr>
          <p:cNvPr id="10" name="object 8">
            <a:extLst>
              <a:ext uri="{FF2B5EF4-FFF2-40B4-BE49-F238E27FC236}">
                <a16:creationId xmlns:a16="http://schemas.microsoft.com/office/drawing/2014/main" id="{77F0AC50-1C95-0346-815A-691FB1D08880}"/>
              </a:ext>
            </a:extLst>
          </p:cNvPr>
          <p:cNvSpPr/>
          <p:nvPr userDrawn="1"/>
        </p:nvSpPr>
        <p:spPr>
          <a:xfrm>
            <a:off x="5980468" y="12"/>
            <a:ext cx="228600" cy="6790690"/>
          </a:xfrm>
          <a:custGeom>
            <a:avLst/>
            <a:gdLst/>
            <a:ahLst/>
            <a:cxnLst/>
            <a:rect l="l" t="t" r="r" b="b"/>
            <a:pathLst>
              <a:path w="228600" h="6790690">
                <a:moveTo>
                  <a:pt x="228600" y="0"/>
                </a:moveTo>
                <a:lnTo>
                  <a:pt x="0" y="0"/>
                </a:lnTo>
                <a:lnTo>
                  <a:pt x="0" y="6790550"/>
                </a:lnTo>
                <a:lnTo>
                  <a:pt x="228600" y="6790550"/>
                </a:lnTo>
                <a:lnTo>
                  <a:pt x="228600" y="0"/>
                </a:lnTo>
                <a:close/>
              </a:path>
            </a:pathLst>
          </a:custGeom>
          <a:solidFill>
            <a:srgbClr val="FFFFFF"/>
          </a:solidFill>
        </p:spPr>
        <p:txBody>
          <a:bodyPr wrap="square" lIns="0" tIns="0" rIns="0" bIns="0" rtlCol="0"/>
          <a:lstStyle/>
          <a:p>
            <a:endParaRPr/>
          </a:p>
        </p:txBody>
      </p:sp>
      <p:sp>
        <p:nvSpPr>
          <p:cNvPr id="13" name="Text Placeholder 12">
            <a:extLst>
              <a:ext uri="{FF2B5EF4-FFF2-40B4-BE49-F238E27FC236}">
                <a16:creationId xmlns:a16="http://schemas.microsoft.com/office/drawing/2014/main" id="{81AA2277-315A-1146-9248-7423C62312B8}"/>
              </a:ext>
            </a:extLst>
          </p:cNvPr>
          <p:cNvSpPr>
            <a:spLocks noGrp="1"/>
          </p:cNvSpPr>
          <p:nvPr>
            <p:ph type="body" sz="quarter" idx="11"/>
          </p:nvPr>
        </p:nvSpPr>
        <p:spPr>
          <a:xfrm>
            <a:off x="924998" y="2286000"/>
            <a:ext cx="4081977" cy="3443225"/>
          </a:xfrm>
        </p:spPr>
        <p:txBody>
          <a:bodyPr/>
          <a:lstStyle>
            <a:lvl1pPr>
              <a:defRPr sz="1400">
                <a:solidFill>
                  <a:schemeClr val="tx1"/>
                </a:solidFill>
              </a:defRPr>
            </a:lvl1pPr>
          </a:lstStyle>
          <a:p>
            <a:pPr lvl="0"/>
            <a:endParaRPr lang="en-US"/>
          </a:p>
        </p:txBody>
      </p:sp>
      <p:grpSp>
        <p:nvGrpSpPr>
          <p:cNvPr id="11" name="object 4">
            <a:extLst>
              <a:ext uri="{FF2B5EF4-FFF2-40B4-BE49-F238E27FC236}">
                <a16:creationId xmlns:a16="http://schemas.microsoft.com/office/drawing/2014/main" id="{FCAE5E0A-FA45-124D-AA0A-5C6305041B34}"/>
              </a:ext>
            </a:extLst>
          </p:cNvPr>
          <p:cNvGrpSpPr/>
          <p:nvPr userDrawn="1"/>
        </p:nvGrpSpPr>
        <p:grpSpPr>
          <a:xfrm>
            <a:off x="226788" y="218719"/>
            <a:ext cx="5754370" cy="6423025"/>
            <a:chOff x="226788" y="218719"/>
            <a:chExt cx="5754370" cy="6423025"/>
          </a:xfrm>
        </p:grpSpPr>
        <p:pic>
          <p:nvPicPr>
            <p:cNvPr id="12" name="object 5">
              <a:extLst>
                <a:ext uri="{FF2B5EF4-FFF2-40B4-BE49-F238E27FC236}">
                  <a16:creationId xmlns:a16="http://schemas.microsoft.com/office/drawing/2014/main" id="{A869AFE6-5911-0D46-8BB9-EED385CF0C94}"/>
                </a:ext>
              </a:extLst>
            </p:cNvPr>
            <p:cNvPicPr/>
            <p:nvPr/>
          </p:nvPicPr>
          <p:blipFill>
            <a:blip r:embed="rId3" cstate="print"/>
            <a:stretch>
              <a:fillRect/>
            </a:stretch>
          </p:blipFill>
          <p:spPr>
            <a:xfrm>
              <a:off x="964275" y="6025972"/>
              <a:ext cx="611896" cy="315210"/>
            </a:xfrm>
            <a:prstGeom prst="rect">
              <a:avLst/>
            </a:prstGeom>
          </p:spPr>
        </p:pic>
        <p:sp>
          <p:nvSpPr>
            <p:cNvPr id="14" name="object 6">
              <a:extLst>
                <a:ext uri="{FF2B5EF4-FFF2-40B4-BE49-F238E27FC236}">
                  <a16:creationId xmlns:a16="http://schemas.microsoft.com/office/drawing/2014/main" id="{B642382D-4371-9D40-91DA-A7565ACD634D}"/>
                </a:ext>
              </a:extLst>
            </p:cNvPr>
            <p:cNvSpPr/>
            <p:nvPr/>
          </p:nvSpPr>
          <p:spPr>
            <a:xfrm>
              <a:off x="469306" y="5970767"/>
              <a:ext cx="436880" cy="259715"/>
            </a:xfrm>
            <a:custGeom>
              <a:avLst/>
              <a:gdLst/>
              <a:ahLst/>
              <a:cxnLst/>
              <a:rect l="l" t="t" r="r" b="b"/>
              <a:pathLst>
                <a:path w="436880" h="259714">
                  <a:moveTo>
                    <a:pt x="436651" y="0"/>
                  </a:moveTo>
                  <a:lnTo>
                    <a:pt x="97231" y="0"/>
                  </a:lnTo>
                  <a:lnTo>
                    <a:pt x="59423" y="7583"/>
                  </a:lnTo>
                  <a:lnTo>
                    <a:pt x="28532" y="28352"/>
                  </a:lnTo>
                  <a:lnTo>
                    <a:pt x="7682" y="59189"/>
                  </a:lnTo>
                  <a:lnTo>
                    <a:pt x="0" y="96977"/>
                  </a:lnTo>
                  <a:lnTo>
                    <a:pt x="0" y="259587"/>
                  </a:lnTo>
                  <a:lnTo>
                    <a:pt x="13631" y="230002"/>
                  </a:lnTo>
                  <a:lnTo>
                    <a:pt x="34150" y="203277"/>
                  </a:lnTo>
                  <a:lnTo>
                    <a:pt x="93027" y="162902"/>
                  </a:lnTo>
                  <a:lnTo>
                    <a:pt x="148489" y="146516"/>
                  </a:lnTo>
                  <a:lnTo>
                    <a:pt x="207048" y="139712"/>
                  </a:lnTo>
                  <a:lnTo>
                    <a:pt x="256868" y="136326"/>
                  </a:lnTo>
                  <a:lnTo>
                    <a:pt x="274929" y="134683"/>
                  </a:lnTo>
                  <a:lnTo>
                    <a:pt x="329960" y="123691"/>
                  </a:lnTo>
                  <a:lnTo>
                    <a:pt x="381088" y="100990"/>
                  </a:lnTo>
                  <a:lnTo>
                    <a:pt x="421995" y="57719"/>
                  </a:lnTo>
                  <a:lnTo>
                    <a:pt x="432956" y="30026"/>
                  </a:lnTo>
                  <a:lnTo>
                    <a:pt x="436651" y="0"/>
                  </a:lnTo>
                  <a:close/>
                </a:path>
              </a:pathLst>
            </a:custGeom>
            <a:solidFill>
              <a:srgbClr val="3780C3"/>
            </a:solidFill>
          </p:spPr>
          <p:txBody>
            <a:bodyPr wrap="square" lIns="0" tIns="0" rIns="0" bIns="0" rtlCol="0"/>
            <a:lstStyle/>
            <a:p>
              <a:endParaRPr/>
            </a:p>
          </p:txBody>
        </p:sp>
        <p:sp>
          <p:nvSpPr>
            <p:cNvPr id="15" name="object 7">
              <a:extLst>
                <a:ext uri="{FF2B5EF4-FFF2-40B4-BE49-F238E27FC236}">
                  <a16:creationId xmlns:a16="http://schemas.microsoft.com/office/drawing/2014/main" id="{0B9FC388-6374-EF44-B46F-28523A271794}"/>
                </a:ext>
              </a:extLst>
            </p:cNvPr>
            <p:cNvSpPr/>
            <p:nvPr/>
          </p:nvSpPr>
          <p:spPr>
            <a:xfrm>
              <a:off x="469303" y="6044679"/>
              <a:ext cx="436880" cy="363220"/>
            </a:xfrm>
            <a:custGeom>
              <a:avLst/>
              <a:gdLst/>
              <a:ahLst/>
              <a:cxnLst/>
              <a:rect l="l" t="t" r="r" b="b"/>
              <a:pathLst>
                <a:path w="436880" h="363220">
                  <a:moveTo>
                    <a:pt x="129006" y="256463"/>
                  </a:moveTo>
                  <a:lnTo>
                    <a:pt x="109651" y="211582"/>
                  </a:lnTo>
                  <a:lnTo>
                    <a:pt x="90411" y="256463"/>
                  </a:lnTo>
                  <a:lnTo>
                    <a:pt x="129006" y="256463"/>
                  </a:lnTo>
                  <a:close/>
                </a:path>
                <a:path w="436880" h="363220">
                  <a:moveTo>
                    <a:pt x="150571" y="295224"/>
                  </a:moveTo>
                  <a:lnTo>
                    <a:pt x="145580" y="295198"/>
                  </a:lnTo>
                  <a:lnTo>
                    <a:pt x="135318" y="271437"/>
                  </a:lnTo>
                  <a:lnTo>
                    <a:pt x="83972" y="271437"/>
                  </a:lnTo>
                  <a:lnTo>
                    <a:pt x="73914" y="295224"/>
                  </a:lnTo>
                  <a:lnTo>
                    <a:pt x="150571" y="295224"/>
                  </a:lnTo>
                  <a:close/>
                </a:path>
                <a:path w="436880" h="363220">
                  <a:moveTo>
                    <a:pt x="246367" y="222592"/>
                  </a:moveTo>
                  <a:lnTo>
                    <a:pt x="243967" y="216966"/>
                  </a:lnTo>
                  <a:lnTo>
                    <a:pt x="239534" y="213194"/>
                  </a:lnTo>
                  <a:lnTo>
                    <a:pt x="235216" y="209677"/>
                  </a:lnTo>
                  <a:lnTo>
                    <a:pt x="228866" y="207911"/>
                  </a:lnTo>
                  <a:lnTo>
                    <a:pt x="198069" y="207911"/>
                  </a:lnTo>
                  <a:lnTo>
                    <a:pt x="198069" y="249072"/>
                  </a:lnTo>
                  <a:lnTo>
                    <a:pt x="228879" y="249072"/>
                  </a:lnTo>
                  <a:lnTo>
                    <a:pt x="235216" y="247294"/>
                  </a:lnTo>
                  <a:lnTo>
                    <a:pt x="243954" y="239877"/>
                  </a:lnTo>
                  <a:lnTo>
                    <a:pt x="246354" y="234226"/>
                  </a:lnTo>
                  <a:lnTo>
                    <a:pt x="246024" y="228396"/>
                  </a:lnTo>
                  <a:lnTo>
                    <a:pt x="246367" y="222592"/>
                  </a:lnTo>
                  <a:close/>
                </a:path>
                <a:path w="436880" h="363220">
                  <a:moveTo>
                    <a:pt x="436651" y="0"/>
                  </a:moveTo>
                  <a:lnTo>
                    <a:pt x="423024" y="29616"/>
                  </a:lnTo>
                  <a:lnTo>
                    <a:pt x="402513" y="56362"/>
                  </a:lnTo>
                  <a:lnTo>
                    <a:pt x="375881" y="79044"/>
                  </a:lnTo>
                  <a:lnTo>
                    <a:pt x="375881" y="207340"/>
                  </a:lnTo>
                  <a:lnTo>
                    <a:pt x="363486" y="218998"/>
                  </a:lnTo>
                  <a:lnTo>
                    <a:pt x="357682" y="213753"/>
                  </a:lnTo>
                  <a:lnTo>
                    <a:pt x="350977" y="209918"/>
                  </a:lnTo>
                  <a:lnTo>
                    <a:pt x="343611" y="207606"/>
                  </a:lnTo>
                  <a:lnTo>
                    <a:pt x="335826" y="206895"/>
                  </a:lnTo>
                  <a:lnTo>
                    <a:pt x="329184" y="206806"/>
                  </a:lnTo>
                  <a:lnTo>
                    <a:pt x="322630" y="208407"/>
                  </a:lnTo>
                  <a:lnTo>
                    <a:pt x="298919" y="243217"/>
                  </a:lnTo>
                  <a:lnTo>
                    <a:pt x="300101" y="252818"/>
                  </a:lnTo>
                  <a:lnTo>
                    <a:pt x="329184" y="279615"/>
                  </a:lnTo>
                  <a:lnTo>
                    <a:pt x="335826" y="279514"/>
                  </a:lnTo>
                  <a:lnTo>
                    <a:pt x="343623" y="278790"/>
                  </a:lnTo>
                  <a:lnTo>
                    <a:pt x="351015" y="276428"/>
                  </a:lnTo>
                  <a:lnTo>
                    <a:pt x="357708" y="272542"/>
                  </a:lnTo>
                  <a:lnTo>
                    <a:pt x="363486" y="267246"/>
                  </a:lnTo>
                  <a:lnTo>
                    <a:pt x="375881" y="279057"/>
                  </a:lnTo>
                  <a:lnTo>
                    <a:pt x="371081" y="284619"/>
                  </a:lnTo>
                  <a:lnTo>
                    <a:pt x="365023" y="288963"/>
                  </a:lnTo>
                  <a:lnTo>
                    <a:pt x="350862" y="294792"/>
                  </a:lnTo>
                  <a:lnTo>
                    <a:pt x="342963" y="296303"/>
                  </a:lnTo>
                  <a:lnTo>
                    <a:pt x="335000" y="296214"/>
                  </a:lnTo>
                  <a:lnTo>
                    <a:pt x="327647" y="295859"/>
                  </a:lnTo>
                  <a:lnTo>
                    <a:pt x="324523" y="295300"/>
                  </a:lnTo>
                  <a:lnTo>
                    <a:pt x="323443" y="295109"/>
                  </a:lnTo>
                  <a:lnTo>
                    <a:pt x="323303" y="295084"/>
                  </a:lnTo>
                  <a:lnTo>
                    <a:pt x="320421" y="294576"/>
                  </a:lnTo>
                  <a:lnTo>
                    <a:pt x="313423" y="292404"/>
                  </a:lnTo>
                  <a:lnTo>
                    <a:pt x="281546" y="257124"/>
                  </a:lnTo>
                  <a:lnTo>
                    <a:pt x="279742" y="243116"/>
                  </a:lnTo>
                  <a:lnTo>
                    <a:pt x="281546" y="229108"/>
                  </a:lnTo>
                  <a:lnTo>
                    <a:pt x="306793" y="196811"/>
                  </a:lnTo>
                  <a:lnTo>
                    <a:pt x="343039" y="189979"/>
                  </a:lnTo>
                  <a:lnTo>
                    <a:pt x="350926" y="191490"/>
                  </a:lnTo>
                  <a:lnTo>
                    <a:pt x="365061" y="197345"/>
                  </a:lnTo>
                  <a:lnTo>
                    <a:pt x="371094" y="201739"/>
                  </a:lnTo>
                  <a:lnTo>
                    <a:pt x="375881" y="207340"/>
                  </a:lnTo>
                  <a:lnTo>
                    <a:pt x="375881" y="79044"/>
                  </a:lnTo>
                  <a:lnTo>
                    <a:pt x="316331" y="106387"/>
                  </a:lnTo>
                  <a:lnTo>
                    <a:pt x="267309" y="116217"/>
                  </a:lnTo>
                  <a:lnTo>
                    <a:pt x="267309" y="295084"/>
                  </a:lnTo>
                  <a:lnTo>
                    <a:pt x="246545" y="294957"/>
                  </a:lnTo>
                  <a:lnTo>
                    <a:pt x="225539" y="264960"/>
                  </a:lnTo>
                  <a:lnTo>
                    <a:pt x="225425" y="264782"/>
                  </a:lnTo>
                  <a:lnTo>
                    <a:pt x="224091" y="264909"/>
                  </a:lnTo>
                  <a:lnTo>
                    <a:pt x="222758" y="264960"/>
                  </a:lnTo>
                  <a:lnTo>
                    <a:pt x="221437" y="264934"/>
                  </a:lnTo>
                  <a:lnTo>
                    <a:pt x="198120" y="264934"/>
                  </a:lnTo>
                  <a:lnTo>
                    <a:pt x="198120" y="295109"/>
                  </a:lnTo>
                  <a:lnTo>
                    <a:pt x="178968" y="295109"/>
                  </a:lnTo>
                  <a:lnTo>
                    <a:pt x="178968" y="192595"/>
                  </a:lnTo>
                  <a:lnTo>
                    <a:pt x="178968" y="191820"/>
                  </a:lnTo>
                  <a:lnTo>
                    <a:pt x="221475" y="191820"/>
                  </a:lnTo>
                  <a:lnTo>
                    <a:pt x="229501" y="191630"/>
                  </a:lnTo>
                  <a:lnTo>
                    <a:pt x="237464" y="193128"/>
                  </a:lnTo>
                  <a:lnTo>
                    <a:pt x="265468" y="228803"/>
                  </a:lnTo>
                  <a:lnTo>
                    <a:pt x="264020" y="239001"/>
                  </a:lnTo>
                  <a:lnTo>
                    <a:pt x="259816" y="248589"/>
                  </a:lnTo>
                  <a:lnTo>
                    <a:pt x="255828" y="254368"/>
                  </a:lnTo>
                  <a:lnTo>
                    <a:pt x="250139" y="258762"/>
                  </a:lnTo>
                  <a:lnTo>
                    <a:pt x="243535" y="261162"/>
                  </a:lnTo>
                  <a:lnTo>
                    <a:pt x="267309" y="295084"/>
                  </a:lnTo>
                  <a:lnTo>
                    <a:pt x="267309" y="116217"/>
                  </a:lnTo>
                  <a:lnTo>
                    <a:pt x="259130" y="117424"/>
                  </a:lnTo>
                  <a:lnTo>
                    <a:pt x="229577" y="119913"/>
                  </a:lnTo>
                  <a:lnTo>
                    <a:pt x="179730" y="123278"/>
                  </a:lnTo>
                  <a:lnTo>
                    <a:pt x="165544" y="124587"/>
                  </a:lnTo>
                  <a:lnTo>
                    <a:pt x="165544" y="295300"/>
                  </a:lnTo>
                  <a:lnTo>
                    <a:pt x="54190" y="295224"/>
                  </a:lnTo>
                  <a:lnTo>
                    <a:pt x="100418" y="192595"/>
                  </a:lnTo>
                  <a:lnTo>
                    <a:pt x="119202" y="192595"/>
                  </a:lnTo>
                  <a:lnTo>
                    <a:pt x="165544" y="295300"/>
                  </a:lnTo>
                  <a:lnTo>
                    <a:pt x="165544" y="124587"/>
                  </a:lnTo>
                  <a:lnTo>
                    <a:pt x="106692" y="135902"/>
                  </a:lnTo>
                  <a:lnTo>
                    <a:pt x="56718" y="157848"/>
                  </a:lnTo>
                  <a:lnTo>
                    <a:pt x="14693" y="201917"/>
                  </a:lnTo>
                  <a:lnTo>
                    <a:pt x="0" y="259956"/>
                  </a:lnTo>
                  <a:lnTo>
                    <a:pt x="0" y="362737"/>
                  </a:lnTo>
                  <a:lnTo>
                    <a:pt x="339547" y="362737"/>
                  </a:lnTo>
                  <a:lnTo>
                    <a:pt x="377342" y="355117"/>
                  </a:lnTo>
                  <a:lnTo>
                    <a:pt x="408203" y="334302"/>
                  </a:lnTo>
                  <a:lnTo>
                    <a:pt x="429018" y="303441"/>
                  </a:lnTo>
                  <a:lnTo>
                    <a:pt x="430453" y="296303"/>
                  </a:lnTo>
                  <a:lnTo>
                    <a:pt x="436321" y="267246"/>
                  </a:lnTo>
                  <a:lnTo>
                    <a:pt x="436651" y="265633"/>
                  </a:lnTo>
                  <a:lnTo>
                    <a:pt x="436651" y="218998"/>
                  </a:lnTo>
                  <a:lnTo>
                    <a:pt x="436651" y="189979"/>
                  </a:lnTo>
                  <a:lnTo>
                    <a:pt x="436651" y="0"/>
                  </a:lnTo>
                  <a:close/>
                </a:path>
              </a:pathLst>
            </a:custGeom>
            <a:solidFill>
              <a:srgbClr val="009E5A"/>
            </a:solidFill>
          </p:spPr>
          <p:txBody>
            <a:bodyPr wrap="square" lIns="0" tIns="0" rIns="0" bIns="0" rtlCol="0"/>
            <a:lstStyle/>
            <a:p>
              <a:endParaRPr/>
            </a:p>
          </p:txBody>
        </p:sp>
        <p:sp>
          <p:nvSpPr>
            <p:cNvPr id="16" name="object 8">
              <a:extLst>
                <a:ext uri="{FF2B5EF4-FFF2-40B4-BE49-F238E27FC236}">
                  <a16:creationId xmlns:a16="http://schemas.microsoft.com/office/drawing/2014/main" id="{BBD940E3-A0A1-2B44-AC2D-07C4234EF17A}"/>
                </a:ext>
              </a:extLst>
            </p:cNvPr>
            <p:cNvSpPr/>
            <p:nvPr/>
          </p:nvSpPr>
          <p:spPr>
            <a:xfrm>
              <a:off x="233138" y="225069"/>
              <a:ext cx="5741670" cy="6410325"/>
            </a:xfrm>
            <a:custGeom>
              <a:avLst/>
              <a:gdLst/>
              <a:ahLst/>
              <a:cxnLst/>
              <a:rect l="l" t="t" r="r" b="b"/>
              <a:pathLst>
                <a:path w="5741670" h="6410325">
                  <a:moveTo>
                    <a:pt x="0" y="1016000"/>
                  </a:moveTo>
                  <a:lnTo>
                    <a:pt x="0" y="6409791"/>
                  </a:lnTo>
                  <a:lnTo>
                    <a:pt x="5741111" y="6409791"/>
                  </a:lnTo>
                  <a:lnTo>
                    <a:pt x="5741111" y="0"/>
                  </a:lnTo>
                  <a:lnTo>
                    <a:pt x="1016000" y="0"/>
                  </a:lnTo>
                  <a:lnTo>
                    <a:pt x="968171" y="1105"/>
                  </a:lnTo>
                  <a:lnTo>
                    <a:pt x="920913" y="4390"/>
                  </a:lnTo>
                  <a:lnTo>
                    <a:pt x="874272" y="9806"/>
                  </a:lnTo>
                  <a:lnTo>
                    <a:pt x="828298" y="17303"/>
                  </a:lnTo>
                  <a:lnTo>
                    <a:pt x="783039" y="26833"/>
                  </a:lnTo>
                  <a:lnTo>
                    <a:pt x="738545" y="38346"/>
                  </a:lnTo>
                  <a:lnTo>
                    <a:pt x="694864" y="51796"/>
                  </a:lnTo>
                  <a:lnTo>
                    <a:pt x="652045" y="67131"/>
                  </a:lnTo>
                  <a:lnTo>
                    <a:pt x="610136" y="84304"/>
                  </a:lnTo>
                  <a:lnTo>
                    <a:pt x="569187" y="103266"/>
                  </a:lnTo>
                  <a:lnTo>
                    <a:pt x="529246" y="123969"/>
                  </a:lnTo>
                  <a:lnTo>
                    <a:pt x="490363" y="146362"/>
                  </a:lnTo>
                  <a:lnTo>
                    <a:pt x="452585" y="170398"/>
                  </a:lnTo>
                  <a:lnTo>
                    <a:pt x="415962" y="196028"/>
                  </a:lnTo>
                  <a:lnTo>
                    <a:pt x="380542" y="223202"/>
                  </a:lnTo>
                  <a:lnTo>
                    <a:pt x="346375" y="251873"/>
                  </a:lnTo>
                  <a:lnTo>
                    <a:pt x="313508" y="281991"/>
                  </a:lnTo>
                  <a:lnTo>
                    <a:pt x="281991" y="313508"/>
                  </a:lnTo>
                  <a:lnTo>
                    <a:pt x="251873" y="346375"/>
                  </a:lnTo>
                  <a:lnTo>
                    <a:pt x="223202" y="380542"/>
                  </a:lnTo>
                  <a:lnTo>
                    <a:pt x="196028" y="415962"/>
                  </a:lnTo>
                  <a:lnTo>
                    <a:pt x="170398" y="452585"/>
                  </a:lnTo>
                  <a:lnTo>
                    <a:pt x="146362" y="490363"/>
                  </a:lnTo>
                  <a:lnTo>
                    <a:pt x="123969" y="529246"/>
                  </a:lnTo>
                  <a:lnTo>
                    <a:pt x="103266" y="569187"/>
                  </a:lnTo>
                  <a:lnTo>
                    <a:pt x="84304" y="610136"/>
                  </a:lnTo>
                  <a:lnTo>
                    <a:pt x="67131" y="652045"/>
                  </a:lnTo>
                  <a:lnTo>
                    <a:pt x="51796" y="694864"/>
                  </a:lnTo>
                  <a:lnTo>
                    <a:pt x="38346" y="738545"/>
                  </a:lnTo>
                  <a:lnTo>
                    <a:pt x="26833" y="783039"/>
                  </a:lnTo>
                  <a:lnTo>
                    <a:pt x="17303" y="828298"/>
                  </a:lnTo>
                  <a:lnTo>
                    <a:pt x="9806" y="874272"/>
                  </a:lnTo>
                  <a:lnTo>
                    <a:pt x="4390" y="920913"/>
                  </a:lnTo>
                  <a:lnTo>
                    <a:pt x="1105" y="968171"/>
                  </a:lnTo>
                  <a:lnTo>
                    <a:pt x="0" y="1016000"/>
                  </a:lnTo>
                  <a:close/>
                </a:path>
              </a:pathLst>
            </a:custGeom>
            <a:ln w="12700">
              <a:solidFill>
                <a:srgbClr val="828CA7"/>
              </a:solidFill>
            </a:ln>
          </p:spPr>
          <p:txBody>
            <a:bodyPr wrap="square" lIns="0" tIns="0" rIns="0" bIns="0" rtlCol="0"/>
            <a:lstStyle/>
            <a:p>
              <a:endParaRPr/>
            </a:p>
          </p:txBody>
        </p:sp>
      </p:grpSp>
      <p:sp>
        <p:nvSpPr>
          <p:cNvPr id="2" name="Rectangle 1">
            <a:extLst>
              <a:ext uri="{FF2B5EF4-FFF2-40B4-BE49-F238E27FC236}">
                <a16:creationId xmlns:a16="http://schemas.microsoft.com/office/drawing/2014/main" id="{7641210A-C5B0-1E4F-9239-8559F0287D6F}"/>
              </a:ext>
            </a:extLst>
          </p:cNvPr>
          <p:cNvSpPr/>
          <p:nvPr userDrawn="1"/>
        </p:nvSpPr>
        <p:spPr>
          <a:xfrm>
            <a:off x="304800" y="5867400"/>
            <a:ext cx="1371600" cy="649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a:extLst>
              <a:ext uri="{FF2B5EF4-FFF2-40B4-BE49-F238E27FC236}">
                <a16:creationId xmlns:a16="http://schemas.microsoft.com/office/drawing/2014/main" id="{8AA625A7-C73C-4B28-8741-C65EE47C6389}"/>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5614" y="6070309"/>
            <a:ext cx="1106882" cy="437722"/>
          </a:xfrm>
          <a:prstGeom prst="rect">
            <a:avLst/>
          </a:prstGeom>
        </p:spPr>
      </p:pic>
    </p:spTree>
    <p:extLst>
      <p:ext uri="{BB962C8B-B14F-4D97-AF65-F5344CB8AC3E}">
        <p14:creationId xmlns:p14="http://schemas.microsoft.com/office/powerpoint/2010/main" val="31866453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hapter slide 1">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4A7A3065-89F7-034E-881C-63332D7595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 y="228600"/>
            <a:ext cx="11722100" cy="6400800"/>
          </a:xfrm>
          <a:prstGeom prst="rect">
            <a:avLst/>
          </a:prstGeom>
        </p:spPr>
      </p:pic>
      <p:sp>
        <p:nvSpPr>
          <p:cNvPr id="2" name="Title 1">
            <a:extLst>
              <a:ext uri="{FF2B5EF4-FFF2-40B4-BE49-F238E27FC236}">
                <a16:creationId xmlns:a16="http://schemas.microsoft.com/office/drawing/2014/main" id="{326240E2-9BCA-6149-BEFC-EA7D6DDBFD0C}"/>
              </a:ext>
            </a:extLst>
          </p:cNvPr>
          <p:cNvSpPr>
            <a:spLocks noGrp="1"/>
          </p:cNvSpPr>
          <p:nvPr>
            <p:ph type="title" hasCustomPrompt="1"/>
          </p:nvPr>
        </p:nvSpPr>
        <p:spPr>
          <a:xfrm>
            <a:off x="990600" y="3048000"/>
            <a:ext cx="10515600" cy="852488"/>
          </a:xfrm>
        </p:spPr>
        <p:txBody>
          <a:bodyPr/>
          <a:lstStyle>
            <a:lvl1pPr>
              <a:defRPr>
                <a:solidFill>
                  <a:schemeClr val="bg1"/>
                </a:solidFill>
              </a:defRPr>
            </a:lvl1pPr>
          </a:lstStyle>
          <a:p>
            <a:r>
              <a:rPr lang="en-US"/>
              <a:t>This is a chapter slide</a:t>
            </a:r>
          </a:p>
        </p:txBody>
      </p:sp>
      <p:sp>
        <p:nvSpPr>
          <p:cNvPr id="3" name="Slide Number Placeholder 2">
            <a:extLst>
              <a:ext uri="{FF2B5EF4-FFF2-40B4-BE49-F238E27FC236}">
                <a16:creationId xmlns:a16="http://schemas.microsoft.com/office/drawing/2014/main" id="{E0243626-608A-5140-B862-4F978EFB5163}"/>
              </a:ext>
            </a:extLst>
          </p:cNvPr>
          <p:cNvSpPr>
            <a:spLocks noGrp="1"/>
          </p:cNvSpPr>
          <p:nvPr>
            <p:ph type="sldNum" sz="quarter" idx="10"/>
          </p:nvPr>
        </p:nvSpPr>
        <p:spPr/>
        <p:txBody>
          <a:bodyPr/>
          <a:lstStyle/>
          <a:p>
            <a:pPr marL="38100">
              <a:spcBef>
                <a:spcPts val="204"/>
              </a:spcBef>
            </a:pPr>
            <a:fld id="{81D60167-4931-47E6-BA6A-407CBD079E47}" type="slidenum">
              <a:rPr lang="en-US" spc="110" smtClean="0"/>
              <a:pPr marL="38100">
                <a:spcBef>
                  <a:spcPts val="204"/>
                </a:spcBef>
              </a:pPr>
              <a:t>‹#›</a:t>
            </a:fld>
            <a:endParaRPr lang="en-US" spc="110"/>
          </a:p>
        </p:txBody>
      </p:sp>
      <p:pic>
        <p:nvPicPr>
          <p:cNvPr id="7" name="Picture 6" descr="A close up of a logo&#10;&#10;Description automatically generated">
            <a:extLst>
              <a:ext uri="{FF2B5EF4-FFF2-40B4-BE49-F238E27FC236}">
                <a16:creationId xmlns:a16="http://schemas.microsoft.com/office/drawing/2014/main" id="{3F4A1412-D11A-5649-A245-0393AF5CD8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6066872"/>
            <a:ext cx="1104900" cy="444500"/>
          </a:xfrm>
          <a:prstGeom prst="rect">
            <a:avLst/>
          </a:prstGeom>
        </p:spPr>
      </p:pic>
    </p:spTree>
    <p:extLst>
      <p:ext uri="{BB962C8B-B14F-4D97-AF65-F5344CB8AC3E}">
        <p14:creationId xmlns:p14="http://schemas.microsoft.com/office/powerpoint/2010/main" val="32359669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27D96B85-1EFD-CC47-8A87-DCA6E3369E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 y="228600"/>
            <a:ext cx="11722100" cy="6400800"/>
          </a:xfrm>
          <a:prstGeom prst="rect">
            <a:avLst/>
          </a:prstGeom>
        </p:spPr>
      </p:pic>
      <p:sp>
        <p:nvSpPr>
          <p:cNvPr id="3" name="Slide Number Placeholder 2">
            <a:extLst>
              <a:ext uri="{FF2B5EF4-FFF2-40B4-BE49-F238E27FC236}">
                <a16:creationId xmlns:a16="http://schemas.microsoft.com/office/drawing/2014/main" id="{E0243626-608A-5140-B862-4F978EFB5163}"/>
              </a:ext>
            </a:extLst>
          </p:cNvPr>
          <p:cNvSpPr>
            <a:spLocks noGrp="1"/>
          </p:cNvSpPr>
          <p:nvPr>
            <p:ph type="sldNum" sz="quarter" idx="10"/>
          </p:nvPr>
        </p:nvSpPr>
        <p:spPr/>
        <p:txBody>
          <a:bodyPr/>
          <a:lstStyle/>
          <a:p>
            <a:pPr marL="38100">
              <a:spcBef>
                <a:spcPts val="204"/>
              </a:spcBef>
            </a:pPr>
            <a:fld id="{81D60167-4931-47E6-BA6A-407CBD079E47}" type="slidenum">
              <a:rPr lang="en-US" spc="110" smtClean="0"/>
              <a:pPr marL="38100">
                <a:spcBef>
                  <a:spcPts val="204"/>
                </a:spcBef>
              </a:pPr>
              <a:t>‹#›</a:t>
            </a:fld>
            <a:endParaRPr lang="en-US" spc="110"/>
          </a:p>
        </p:txBody>
      </p:sp>
      <p:sp>
        <p:nvSpPr>
          <p:cNvPr id="8" name="Title 1">
            <a:extLst>
              <a:ext uri="{FF2B5EF4-FFF2-40B4-BE49-F238E27FC236}">
                <a16:creationId xmlns:a16="http://schemas.microsoft.com/office/drawing/2014/main" id="{8E436AD4-56F8-4E4D-AE7F-67D80E1113D4}"/>
              </a:ext>
            </a:extLst>
          </p:cNvPr>
          <p:cNvSpPr>
            <a:spLocks noGrp="1"/>
          </p:cNvSpPr>
          <p:nvPr>
            <p:ph type="title" hasCustomPrompt="1"/>
          </p:nvPr>
        </p:nvSpPr>
        <p:spPr>
          <a:xfrm>
            <a:off x="990600" y="3048000"/>
            <a:ext cx="10515600" cy="852488"/>
          </a:xfrm>
        </p:spPr>
        <p:txBody>
          <a:bodyPr/>
          <a:lstStyle>
            <a:lvl1pPr>
              <a:defRPr>
                <a:solidFill>
                  <a:schemeClr val="bg1"/>
                </a:solidFill>
              </a:defRPr>
            </a:lvl1pPr>
          </a:lstStyle>
          <a:p>
            <a:r>
              <a:rPr lang="en-US"/>
              <a:t>This is a chapter slide</a:t>
            </a:r>
          </a:p>
        </p:txBody>
      </p:sp>
      <p:pic>
        <p:nvPicPr>
          <p:cNvPr id="7" name="Picture 6" descr="A close up of a logo&#10;&#10;Description automatically generated">
            <a:extLst>
              <a:ext uri="{FF2B5EF4-FFF2-40B4-BE49-F238E27FC236}">
                <a16:creationId xmlns:a16="http://schemas.microsoft.com/office/drawing/2014/main" id="{EF4C3BD4-F448-9147-A128-44B8989FE2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6066872"/>
            <a:ext cx="1104900" cy="444500"/>
          </a:xfrm>
          <a:prstGeom prst="rect">
            <a:avLst/>
          </a:prstGeom>
        </p:spPr>
      </p:pic>
    </p:spTree>
    <p:extLst>
      <p:ext uri="{BB962C8B-B14F-4D97-AF65-F5344CB8AC3E}">
        <p14:creationId xmlns:p14="http://schemas.microsoft.com/office/powerpoint/2010/main" val="33118525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hapter slide 3">
    <p:spTree>
      <p:nvGrpSpPr>
        <p:cNvPr id="1" name=""/>
        <p:cNvGrpSpPr/>
        <p:nvPr/>
      </p:nvGrpSpPr>
      <p:grpSpPr>
        <a:xfrm>
          <a:off x="0" y="0"/>
          <a:ext cx="0" cy="0"/>
          <a:chOff x="0" y="0"/>
          <a:chExt cx="0" cy="0"/>
        </a:xfrm>
      </p:grpSpPr>
      <p:pic>
        <p:nvPicPr>
          <p:cNvPr id="6" name="Picture 5" descr="A picture containing bird&#10;&#10;Description automatically generated">
            <a:extLst>
              <a:ext uri="{FF2B5EF4-FFF2-40B4-BE49-F238E27FC236}">
                <a16:creationId xmlns:a16="http://schemas.microsoft.com/office/drawing/2014/main" id="{E9B3C486-A51E-914D-975F-3C32F6A9C7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05"/>
          <a:stretch/>
        </p:blipFill>
        <p:spPr>
          <a:xfrm>
            <a:off x="234950" y="228600"/>
            <a:ext cx="11804650" cy="6400800"/>
          </a:xfrm>
          <a:prstGeom prst="rect">
            <a:avLst/>
          </a:prstGeom>
        </p:spPr>
      </p:pic>
      <p:sp>
        <p:nvSpPr>
          <p:cNvPr id="3" name="Slide Number Placeholder 2">
            <a:extLst>
              <a:ext uri="{FF2B5EF4-FFF2-40B4-BE49-F238E27FC236}">
                <a16:creationId xmlns:a16="http://schemas.microsoft.com/office/drawing/2014/main" id="{E0243626-608A-5140-B862-4F978EFB5163}"/>
              </a:ext>
            </a:extLst>
          </p:cNvPr>
          <p:cNvSpPr>
            <a:spLocks noGrp="1"/>
          </p:cNvSpPr>
          <p:nvPr>
            <p:ph type="sldNum" sz="quarter" idx="10"/>
          </p:nvPr>
        </p:nvSpPr>
        <p:spPr/>
        <p:txBody>
          <a:bodyPr/>
          <a:lstStyle/>
          <a:p>
            <a:pPr marL="38100">
              <a:spcBef>
                <a:spcPts val="204"/>
              </a:spcBef>
            </a:pPr>
            <a:fld id="{81D60167-4931-47E6-BA6A-407CBD079E47}" type="slidenum">
              <a:rPr lang="en-US" spc="110" smtClean="0"/>
              <a:pPr marL="38100">
                <a:spcBef>
                  <a:spcPts val="204"/>
                </a:spcBef>
              </a:pPr>
              <a:t>‹#›</a:t>
            </a:fld>
            <a:endParaRPr lang="en-US" spc="110"/>
          </a:p>
        </p:txBody>
      </p:sp>
      <p:sp>
        <p:nvSpPr>
          <p:cNvPr id="8" name="Title 1">
            <a:extLst>
              <a:ext uri="{FF2B5EF4-FFF2-40B4-BE49-F238E27FC236}">
                <a16:creationId xmlns:a16="http://schemas.microsoft.com/office/drawing/2014/main" id="{D5E6C199-F728-C24A-BDB6-4D76B61E5BC8}"/>
              </a:ext>
            </a:extLst>
          </p:cNvPr>
          <p:cNvSpPr>
            <a:spLocks noGrp="1"/>
          </p:cNvSpPr>
          <p:nvPr>
            <p:ph type="title" hasCustomPrompt="1"/>
          </p:nvPr>
        </p:nvSpPr>
        <p:spPr>
          <a:xfrm>
            <a:off x="990600" y="3048000"/>
            <a:ext cx="10515600" cy="852488"/>
          </a:xfrm>
        </p:spPr>
        <p:txBody>
          <a:bodyPr/>
          <a:lstStyle>
            <a:lvl1pPr>
              <a:defRPr>
                <a:solidFill>
                  <a:schemeClr val="bg1"/>
                </a:solidFill>
              </a:defRPr>
            </a:lvl1pPr>
          </a:lstStyle>
          <a:p>
            <a:r>
              <a:rPr lang="en-US"/>
              <a:t>This is a chapter slide</a:t>
            </a:r>
          </a:p>
        </p:txBody>
      </p:sp>
      <p:pic>
        <p:nvPicPr>
          <p:cNvPr id="7" name="Picture 6" descr="A close up of a logo&#10;&#10;Description automatically generated">
            <a:extLst>
              <a:ext uri="{FF2B5EF4-FFF2-40B4-BE49-F238E27FC236}">
                <a16:creationId xmlns:a16="http://schemas.microsoft.com/office/drawing/2014/main" id="{1835597D-3802-6C41-A00E-E848DECE16C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6066872"/>
            <a:ext cx="1104900" cy="444500"/>
          </a:xfrm>
          <a:prstGeom prst="rect">
            <a:avLst/>
          </a:prstGeom>
        </p:spPr>
      </p:pic>
    </p:spTree>
    <p:extLst>
      <p:ext uri="{BB962C8B-B14F-4D97-AF65-F5344CB8AC3E}">
        <p14:creationId xmlns:p14="http://schemas.microsoft.com/office/powerpoint/2010/main" val="2830410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hapter slide 3">
    <p:spTree>
      <p:nvGrpSpPr>
        <p:cNvPr id="1" name=""/>
        <p:cNvGrpSpPr/>
        <p:nvPr/>
      </p:nvGrpSpPr>
      <p:grpSpPr>
        <a:xfrm>
          <a:off x="0" y="0"/>
          <a:ext cx="0" cy="0"/>
          <a:chOff x="0" y="0"/>
          <a:chExt cx="0" cy="0"/>
        </a:xfrm>
      </p:grpSpPr>
      <p:pic>
        <p:nvPicPr>
          <p:cNvPr id="6" name="Picture 5" descr="A picture containing bird&#10;&#10;Description automatically generated">
            <a:extLst>
              <a:ext uri="{FF2B5EF4-FFF2-40B4-BE49-F238E27FC236}">
                <a16:creationId xmlns:a16="http://schemas.microsoft.com/office/drawing/2014/main" id="{E9B3C486-A51E-914D-975F-3C32F6A9C7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05"/>
          <a:stretch/>
        </p:blipFill>
        <p:spPr>
          <a:xfrm>
            <a:off x="234950" y="228600"/>
            <a:ext cx="11804650" cy="6400800"/>
          </a:xfrm>
          <a:prstGeom prst="rect">
            <a:avLst/>
          </a:prstGeom>
        </p:spPr>
      </p:pic>
      <p:sp>
        <p:nvSpPr>
          <p:cNvPr id="3" name="Slide Number Placeholder 2">
            <a:extLst>
              <a:ext uri="{FF2B5EF4-FFF2-40B4-BE49-F238E27FC236}">
                <a16:creationId xmlns:a16="http://schemas.microsoft.com/office/drawing/2014/main" id="{E0243626-608A-5140-B862-4F978EFB5163}"/>
              </a:ext>
            </a:extLst>
          </p:cNvPr>
          <p:cNvSpPr>
            <a:spLocks noGrp="1"/>
          </p:cNvSpPr>
          <p:nvPr>
            <p:ph type="sldNum" sz="quarter" idx="10"/>
          </p:nvPr>
        </p:nvSpPr>
        <p:spPr/>
        <p:txBody>
          <a:bodyPr/>
          <a:lstStyle/>
          <a:p>
            <a:pPr marL="38100">
              <a:spcBef>
                <a:spcPts val="204"/>
              </a:spcBef>
            </a:pPr>
            <a:fld id="{81D60167-4931-47E6-BA6A-407CBD079E47}" type="slidenum">
              <a:rPr lang="en-US" spc="110" smtClean="0"/>
              <a:pPr marL="38100">
                <a:spcBef>
                  <a:spcPts val="204"/>
                </a:spcBef>
              </a:pPr>
              <a:t>‹#›</a:t>
            </a:fld>
            <a:endParaRPr lang="en-US" spc="110"/>
          </a:p>
        </p:txBody>
      </p:sp>
      <p:sp>
        <p:nvSpPr>
          <p:cNvPr id="8" name="Title 1">
            <a:extLst>
              <a:ext uri="{FF2B5EF4-FFF2-40B4-BE49-F238E27FC236}">
                <a16:creationId xmlns:a16="http://schemas.microsoft.com/office/drawing/2014/main" id="{D5E6C199-F728-C24A-BDB6-4D76B61E5BC8}"/>
              </a:ext>
            </a:extLst>
          </p:cNvPr>
          <p:cNvSpPr>
            <a:spLocks noGrp="1"/>
          </p:cNvSpPr>
          <p:nvPr>
            <p:ph type="title" hasCustomPrompt="1"/>
          </p:nvPr>
        </p:nvSpPr>
        <p:spPr>
          <a:xfrm>
            <a:off x="990600" y="3048000"/>
            <a:ext cx="10515600" cy="852488"/>
          </a:xfrm>
        </p:spPr>
        <p:txBody>
          <a:bodyPr/>
          <a:lstStyle>
            <a:lvl1pPr>
              <a:defRPr>
                <a:solidFill>
                  <a:schemeClr val="bg1"/>
                </a:solidFill>
              </a:defRPr>
            </a:lvl1pPr>
          </a:lstStyle>
          <a:p>
            <a:r>
              <a:rPr lang="en-US"/>
              <a:t>This is a chapter slide</a:t>
            </a:r>
          </a:p>
        </p:txBody>
      </p:sp>
      <p:pic>
        <p:nvPicPr>
          <p:cNvPr id="7" name="Picture 6" descr="A close up of a logo&#10;&#10;Description automatically generated">
            <a:extLst>
              <a:ext uri="{FF2B5EF4-FFF2-40B4-BE49-F238E27FC236}">
                <a16:creationId xmlns:a16="http://schemas.microsoft.com/office/drawing/2014/main" id="{1835597D-3802-6C41-A00E-E848DECE16C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6066872"/>
            <a:ext cx="1104900" cy="444500"/>
          </a:xfrm>
          <a:prstGeom prst="rect">
            <a:avLst/>
          </a:prstGeom>
        </p:spPr>
      </p:pic>
    </p:spTree>
    <p:extLst>
      <p:ext uri="{BB962C8B-B14F-4D97-AF65-F5344CB8AC3E}">
        <p14:creationId xmlns:p14="http://schemas.microsoft.com/office/powerpoint/2010/main" val="2830410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hapter slide 4">
    <p:spTree>
      <p:nvGrpSpPr>
        <p:cNvPr id="1" name=""/>
        <p:cNvGrpSpPr/>
        <p:nvPr/>
      </p:nvGrpSpPr>
      <p:grpSpPr>
        <a:xfrm>
          <a:off x="0" y="0"/>
          <a:ext cx="0" cy="0"/>
          <a:chOff x="0" y="0"/>
          <a:chExt cx="0" cy="0"/>
        </a:xfrm>
      </p:grpSpPr>
      <p:pic>
        <p:nvPicPr>
          <p:cNvPr id="4" name="Picture 3" descr="A picture containing bird&#10;&#10;Description automatically generated">
            <a:extLst>
              <a:ext uri="{FF2B5EF4-FFF2-40B4-BE49-F238E27FC236}">
                <a16:creationId xmlns:a16="http://schemas.microsoft.com/office/drawing/2014/main" id="{2B580BCD-7E69-7843-BF36-877CEAD5B7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 y="228600"/>
            <a:ext cx="11722100" cy="6400800"/>
          </a:xfrm>
          <a:prstGeom prst="rect">
            <a:avLst/>
          </a:prstGeom>
        </p:spPr>
      </p:pic>
      <p:sp>
        <p:nvSpPr>
          <p:cNvPr id="3" name="Slide Number Placeholder 2">
            <a:extLst>
              <a:ext uri="{FF2B5EF4-FFF2-40B4-BE49-F238E27FC236}">
                <a16:creationId xmlns:a16="http://schemas.microsoft.com/office/drawing/2014/main" id="{E0243626-608A-5140-B862-4F978EFB5163}"/>
              </a:ext>
            </a:extLst>
          </p:cNvPr>
          <p:cNvSpPr>
            <a:spLocks noGrp="1"/>
          </p:cNvSpPr>
          <p:nvPr>
            <p:ph type="sldNum" sz="quarter" idx="10"/>
          </p:nvPr>
        </p:nvSpPr>
        <p:spPr/>
        <p:txBody>
          <a:bodyPr/>
          <a:lstStyle/>
          <a:p>
            <a:pPr marL="38100">
              <a:spcBef>
                <a:spcPts val="204"/>
              </a:spcBef>
            </a:pPr>
            <a:fld id="{81D60167-4931-47E6-BA6A-407CBD079E47}" type="slidenum">
              <a:rPr lang="en-US" spc="110" smtClean="0"/>
              <a:pPr marL="38100">
                <a:spcBef>
                  <a:spcPts val="204"/>
                </a:spcBef>
              </a:pPr>
              <a:t>‹#›</a:t>
            </a:fld>
            <a:endParaRPr lang="en-US" spc="110"/>
          </a:p>
        </p:txBody>
      </p:sp>
      <p:sp>
        <p:nvSpPr>
          <p:cNvPr id="8" name="Title 1">
            <a:extLst>
              <a:ext uri="{FF2B5EF4-FFF2-40B4-BE49-F238E27FC236}">
                <a16:creationId xmlns:a16="http://schemas.microsoft.com/office/drawing/2014/main" id="{A9665995-5ECB-2346-9A8A-49381F56C340}"/>
              </a:ext>
            </a:extLst>
          </p:cNvPr>
          <p:cNvSpPr>
            <a:spLocks noGrp="1"/>
          </p:cNvSpPr>
          <p:nvPr>
            <p:ph type="title" hasCustomPrompt="1"/>
          </p:nvPr>
        </p:nvSpPr>
        <p:spPr>
          <a:xfrm>
            <a:off x="990600" y="3048000"/>
            <a:ext cx="10515600" cy="852488"/>
          </a:xfrm>
        </p:spPr>
        <p:txBody>
          <a:bodyPr/>
          <a:lstStyle>
            <a:lvl1pPr>
              <a:defRPr>
                <a:solidFill>
                  <a:schemeClr val="bg1"/>
                </a:solidFill>
              </a:defRPr>
            </a:lvl1pPr>
          </a:lstStyle>
          <a:p>
            <a:r>
              <a:rPr lang="en-US"/>
              <a:t>This is a chapter slide</a:t>
            </a:r>
          </a:p>
        </p:txBody>
      </p:sp>
      <p:pic>
        <p:nvPicPr>
          <p:cNvPr id="9" name="Picture 8" descr="A close up of a logo&#10;&#10;Description automatically generated">
            <a:extLst>
              <a:ext uri="{FF2B5EF4-FFF2-40B4-BE49-F238E27FC236}">
                <a16:creationId xmlns:a16="http://schemas.microsoft.com/office/drawing/2014/main" id="{0B1D58C5-CF68-B64A-BC47-80BCADD4F74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6066872"/>
            <a:ext cx="1104900" cy="444500"/>
          </a:xfrm>
          <a:prstGeom prst="rect">
            <a:avLst/>
          </a:prstGeom>
        </p:spPr>
      </p:pic>
    </p:spTree>
    <p:extLst>
      <p:ext uri="{BB962C8B-B14F-4D97-AF65-F5344CB8AC3E}">
        <p14:creationId xmlns:p14="http://schemas.microsoft.com/office/powerpoint/2010/main" val="25447019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w/imag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6271955-10BD-42D1-9007-3616C37CBE0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05910" y="221121"/>
            <a:ext cx="11755965" cy="6410044"/>
          </a:xfrm>
          <a:prstGeom prst="rect">
            <a:avLst/>
          </a:prstGeom>
        </p:spPr>
      </p:pic>
      <p:pic>
        <p:nvPicPr>
          <p:cNvPr id="12" name="Picture 11" descr="A picture containing bird&#10;&#10;Description automatically generated">
            <a:extLst>
              <a:ext uri="{FF2B5EF4-FFF2-40B4-BE49-F238E27FC236}">
                <a16:creationId xmlns:a16="http://schemas.microsoft.com/office/drawing/2014/main" id="{AE0A5900-7F6D-4940-87B1-E21B2FB2153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4473844" y="3811766"/>
            <a:ext cx="7488032" cy="2819399"/>
          </a:xfrm>
          <a:prstGeom prst="rect">
            <a:avLst/>
          </a:prstGeom>
        </p:spPr>
      </p:pic>
      <p:sp>
        <p:nvSpPr>
          <p:cNvPr id="22" name="Text Placeholder 21">
            <a:extLst>
              <a:ext uri="{FF2B5EF4-FFF2-40B4-BE49-F238E27FC236}">
                <a16:creationId xmlns:a16="http://schemas.microsoft.com/office/drawing/2014/main" id="{BE11F4ED-9288-6741-AFC6-ABA0AE40B511}"/>
              </a:ext>
            </a:extLst>
          </p:cNvPr>
          <p:cNvSpPr>
            <a:spLocks noGrp="1"/>
          </p:cNvSpPr>
          <p:nvPr>
            <p:ph type="body" sz="quarter" idx="10" hasCustomPrompt="1"/>
          </p:nvPr>
        </p:nvSpPr>
        <p:spPr>
          <a:xfrm>
            <a:off x="4953000" y="4495800"/>
            <a:ext cx="4876800" cy="381000"/>
          </a:xfrm>
        </p:spPr>
        <p:txBody>
          <a:bodyPr>
            <a:normAutofit/>
          </a:bodyPr>
          <a:lstStyle>
            <a:lvl1pPr>
              <a:defRPr sz="1600" b="0" i="0">
                <a:solidFill>
                  <a:schemeClr val="bg1"/>
                </a:solidFill>
                <a:latin typeface="Montserrat" pitchFamily="2" charset="77"/>
              </a:defRPr>
            </a:lvl1pPr>
          </a:lstStyle>
          <a:p>
            <a:pPr lvl="0"/>
            <a:r>
              <a:rPr lang="en-US"/>
              <a:t>Month xx, 2020</a:t>
            </a:r>
          </a:p>
        </p:txBody>
      </p:sp>
      <p:sp>
        <p:nvSpPr>
          <p:cNvPr id="17" name="Holder 2">
            <a:extLst>
              <a:ext uri="{FF2B5EF4-FFF2-40B4-BE49-F238E27FC236}">
                <a16:creationId xmlns:a16="http://schemas.microsoft.com/office/drawing/2014/main" id="{47297CCA-8861-944A-9E49-98EE2B926D0C}"/>
              </a:ext>
            </a:extLst>
          </p:cNvPr>
          <p:cNvSpPr>
            <a:spLocks noGrp="1"/>
          </p:cNvSpPr>
          <p:nvPr>
            <p:ph type="title" hasCustomPrompt="1"/>
          </p:nvPr>
        </p:nvSpPr>
        <p:spPr>
          <a:xfrm>
            <a:off x="4953000" y="4953000"/>
            <a:ext cx="6705600" cy="1447800"/>
          </a:xfrm>
          <a:prstGeom prst="rect">
            <a:avLst/>
          </a:prstGeom>
        </p:spPr>
        <p:txBody>
          <a:bodyPr lIns="0" tIns="0" rIns="0" bIns="0"/>
          <a:lstStyle>
            <a:lvl1pPr algn="l">
              <a:defRPr sz="3200" b="0" i="0">
                <a:solidFill>
                  <a:schemeClr val="bg1"/>
                </a:solidFill>
                <a:latin typeface="DM Serif Display" pitchFamily="2" charset="0"/>
                <a:cs typeface="DM Serif Display" pitchFamily="2" charset="0"/>
              </a:defRPr>
            </a:lvl1pPr>
          </a:lstStyle>
          <a:p>
            <a:r>
              <a:rPr lang="en-US"/>
              <a:t>This is a title slide and your title goes right here</a:t>
            </a:r>
            <a:endParaRPr/>
          </a:p>
        </p:txBody>
      </p:sp>
      <p:sp>
        <p:nvSpPr>
          <p:cNvPr id="4" name="Rectangle 3">
            <a:extLst>
              <a:ext uri="{FF2B5EF4-FFF2-40B4-BE49-F238E27FC236}">
                <a16:creationId xmlns:a16="http://schemas.microsoft.com/office/drawing/2014/main" id="{71C8747D-A82C-493B-9ABB-5EC5179259A8}"/>
              </a:ext>
            </a:extLst>
          </p:cNvPr>
          <p:cNvSpPr/>
          <p:nvPr userDrawn="1"/>
        </p:nvSpPr>
        <p:spPr>
          <a:xfrm>
            <a:off x="111095" y="119640"/>
            <a:ext cx="11963400" cy="660376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pic>
        <p:nvPicPr>
          <p:cNvPr id="16" name="Graphic 15">
            <a:extLst>
              <a:ext uri="{FF2B5EF4-FFF2-40B4-BE49-F238E27FC236}">
                <a16:creationId xmlns:a16="http://schemas.microsoft.com/office/drawing/2014/main" id="{FD2D8CDD-7160-4445-822E-105F5615B4FF}"/>
              </a:ext>
            </a:extLst>
          </p:cNvPr>
          <p:cNvPicPr>
            <a:picLocks noChangeAspect="1"/>
          </p:cNvPicPr>
          <p:nvPr userDrawn="1"/>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b="41177"/>
          <a:stretch/>
        </p:blipFill>
        <p:spPr>
          <a:xfrm>
            <a:off x="457200" y="381000"/>
            <a:ext cx="933022" cy="762000"/>
          </a:xfrm>
          <a:prstGeom prst="rect">
            <a:avLst/>
          </a:prstGeom>
          <a:effectLst/>
        </p:spPr>
      </p:pic>
    </p:spTree>
    <p:extLst>
      <p:ext uri="{BB962C8B-B14F-4D97-AF65-F5344CB8AC3E}">
        <p14:creationId xmlns:p14="http://schemas.microsoft.com/office/powerpoint/2010/main" val="42668557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2946933" y="2332744"/>
            <a:ext cx="6298133" cy="677108"/>
          </a:xfrm>
          <a:prstGeom prst="rect">
            <a:avLst/>
          </a:prstGeom>
        </p:spPr>
        <p:txBody>
          <a:bodyPr lIns="0" tIns="0" rIns="0" bIns="0"/>
          <a:lstStyle>
            <a:lvl1pPr algn="ctr">
              <a:defRPr sz="4400" b="0" i="0">
                <a:solidFill>
                  <a:schemeClr val="tx1"/>
                </a:solidFill>
                <a:latin typeface="DM Serif Display" pitchFamily="2" charset="0"/>
                <a:cs typeface="DM Serif Display" pitchFamily="2" charset="0"/>
              </a:defRPr>
            </a:lvl1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1_Title Slide w/imag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6271955-10BD-42D1-9007-3616C37CBE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910" y="221121"/>
            <a:ext cx="11755965" cy="6410044"/>
          </a:xfrm>
          <a:prstGeom prst="rect">
            <a:avLst/>
          </a:prstGeom>
        </p:spPr>
      </p:pic>
      <p:pic>
        <p:nvPicPr>
          <p:cNvPr id="12" name="Picture 11" descr="A picture containing bird&#10;&#10;Description automatically generated">
            <a:extLst>
              <a:ext uri="{FF2B5EF4-FFF2-40B4-BE49-F238E27FC236}">
                <a16:creationId xmlns:a16="http://schemas.microsoft.com/office/drawing/2014/main" id="{AE0A5900-7F6D-4940-87B1-E21B2FB21536}"/>
              </a:ext>
            </a:extLst>
          </p:cNvPr>
          <p:cNvPicPr>
            <a:picLocks noChangeAspect="1"/>
          </p:cNvPicPr>
          <p:nvPr/>
        </p:nvPicPr>
        <p:blipFill rotWithShape="1">
          <a:blip r:embed="rId3">
            <a:extLst>
              <a:ext uri="{28A0092B-C50C-407E-A947-70E740481C1C}">
                <a14:useLocalDpi xmlns:a14="http://schemas.microsoft.com/office/drawing/2010/main" val="0"/>
              </a:ext>
            </a:extLst>
          </a:blip>
          <a:srcRect b="63796"/>
          <a:stretch/>
        </p:blipFill>
        <p:spPr>
          <a:xfrm>
            <a:off x="4473844" y="3811766"/>
            <a:ext cx="7488032" cy="2819399"/>
          </a:xfrm>
          <a:prstGeom prst="rect">
            <a:avLst/>
          </a:prstGeom>
        </p:spPr>
      </p:pic>
      <p:sp>
        <p:nvSpPr>
          <p:cNvPr id="22" name="Text Placeholder 21">
            <a:extLst>
              <a:ext uri="{FF2B5EF4-FFF2-40B4-BE49-F238E27FC236}">
                <a16:creationId xmlns:a16="http://schemas.microsoft.com/office/drawing/2014/main" id="{BE11F4ED-9288-6741-AFC6-ABA0AE40B511}"/>
              </a:ext>
            </a:extLst>
          </p:cNvPr>
          <p:cNvSpPr>
            <a:spLocks noGrp="1"/>
          </p:cNvSpPr>
          <p:nvPr>
            <p:ph type="body" sz="quarter" idx="10" hasCustomPrompt="1"/>
          </p:nvPr>
        </p:nvSpPr>
        <p:spPr>
          <a:xfrm>
            <a:off x="4953000" y="4495800"/>
            <a:ext cx="4876800" cy="381000"/>
          </a:xfrm>
        </p:spPr>
        <p:txBody>
          <a:bodyPr>
            <a:normAutofit/>
          </a:bodyPr>
          <a:lstStyle>
            <a:lvl1pPr>
              <a:defRPr sz="1600" b="0" i="0">
                <a:solidFill>
                  <a:schemeClr val="bg1"/>
                </a:solidFill>
                <a:latin typeface="Montserrat" pitchFamily="2" charset="77"/>
              </a:defRPr>
            </a:lvl1pPr>
          </a:lstStyle>
          <a:p>
            <a:pPr lvl="0"/>
            <a:r>
              <a:rPr lang="en-US"/>
              <a:t>Month xx, 2020</a:t>
            </a:r>
          </a:p>
        </p:txBody>
      </p:sp>
      <p:sp>
        <p:nvSpPr>
          <p:cNvPr id="17" name="Holder 2">
            <a:extLst>
              <a:ext uri="{FF2B5EF4-FFF2-40B4-BE49-F238E27FC236}">
                <a16:creationId xmlns:a16="http://schemas.microsoft.com/office/drawing/2014/main" id="{47297CCA-8861-944A-9E49-98EE2B926D0C}"/>
              </a:ext>
            </a:extLst>
          </p:cNvPr>
          <p:cNvSpPr>
            <a:spLocks noGrp="1"/>
          </p:cNvSpPr>
          <p:nvPr>
            <p:ph type="title" hasCustomPrompt="1"/>
          </p:nvPr>
        </p:nvSpPr>
        <p:spPr>
          <a:xfrm>
            <a:off x="4953000" y="4953000"/>
            <a:ext cx="6705600" cy="1447800"/>
          </a:xfrm>
          <a:prstGeom prst="rect">
            <a:avLst/>
          </a:prstGeom>
        </p:spPr>
        <p:txBody>
          <a:bodyPr lIns="0" tIns="0" rIns="0" bIns="0"/>
          <a:lstStyle>
            <a:lvl1pPr algn="l">
              <a:defRPr sz="3200" b="0" i="0">
                <a:solidFill>
                  <a:schemeClr val="bg1"/>
                </a:solidFill>
                <a:latin typeface="DM Serif Display" pitchFamily="2" charset="0"/>
                <a:cs typeface="DM Serif Display" pitchFamily="2" charset="0"/>
              </a:defRPr>
            </a:lvl1pPr>
          </a:lstStyle>
          <a:p>
            <a:r>
              <a:rPr lang="en-US"/>
              <a:t>This is a title slide and your title goes right here</a:t>
            </a:r>
            <a:endParaRPr/>
          </a:p>
        </p:txBody>
      </p:sp>
      <p:sp>
        <p:nvSpPr>
          <p:cNvPr id="4" name="Rectangle 3">
            <a:extLst>
              <a:ext uri="{FF2B5EF4-FFF2-40B4-BE49-F238E27FC236}">
                <a16:creationId xmlns:a16="http://schemas.microsoft.com/office/drawing/2014/main" id="{71C8747D-A82C-493B-9ABB-5EC5179259A8}"/>
              </a:ext>
            </a:extLst>
          </p:cNvPr>
          <p:cNvSpPr/>
          <p:nvPr/>
        </p:nvSpPr>
        <p:spPr>
          <a:xfrm>
            <a:off x="111095" y="119640"/>
            <a:ext cx="11963400" cy="660376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pic>
        <p:nvPicPr>
          <p:cNvPr id="16" name="Graphic 15">
            <a:extLst>
              <a:ext uri="{FF2B5EF4-FFF2-40B4-BE49-F238E27FC236}">
                <a16:creationId xmlns:a16="http://schemas.microsoft.com/office/drawing/2014/main" id="{FD2D8CDD-7160-4445-822E-105F5615B4FF}"/>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1177"/>
          <a:stretch/>
        </p:blipFill>
        <p:spPr>
          <a:xfrm>
            <a:off x="457200" y="381000"/>
            <a:ext cx="933022" cy="762000"/>
          </a:xfrm>
          <a:prstGeom prst="rect">
            <a:avLst/>
          </a:prstGeom>
          <a:effectLst/>
        </p:spPr>
      </p:pic>
    </p:spTree>
    <p:extLst>
      <p:ext uri="{BB962C8B-B14F-4D97-AF65-F5344CB8AC3E}">
        <p14:creationId xmlns:p14="http://schemas.microsoft.com/office/powerpoint/2010/main" val="20931616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5" name="Rectangle: Diagonal Corners Rounded 4">
            <a:extLst>
              <a:ext uri="{FF2B5EF4-FFF2-40B4-BE49-F238E27FC236}">
                <a16:creationId xmlns:a16="http://schemas.microsoft.com/office/drawing/2014/main" id="{03C201E3-AAD6-4F90-BA33-9FD5246F75D5}"/>
              </a:ext>
            </a:extLst>
          </p:cNvPr>
          <p:cNvSpPr/>
          <p:nvPr userDrawn="1"/>
        </p:nvSpPr>
        <p:spPr>
          <a:xfrm>
            <a:off x="228600" y="228600"/>
            <a:ext cx="11734800" cy="6400800"/>
          </a:xfrm>
          <a:prstGeom prst="round2DiagRect">
            <a:avLst/>
          </a:prstGeom>
          <a:solidFill>
            <a:srgbClr val="FFC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8798BE46-E083-4FAA-A431-F77E09B99EEB}"/>
              </a:ext>
            </a:extLst>
          </p:cNvPr>
          <p:cNvSpPr>
            <a:spLocks noGrp="1"/>
          </p:cNvSpPr>
          <p:nvPr>
            <p:ph type="title" hasCustomPrompt="1"/>
          </p:nvPr>
        </p:nvSpPr>
        <p:spPr>
          <a:xfrm>
            <a:off x="990600" y="3048000"/>
            <a:ext cx="10515600" cy="852488"/>
          </a:xfrm>
        </p:spPr>
        <p:txBody>
          <a:bodyPr>
            <a:normAutofit/>
          </a:bodyPr>
          <a:lstStyle>
            <a:lvl1pPr>
              <a:defRPr sz="3600">
                <a:solidFill>
                  <a:srgbClr val="242F49"/>
                </a:solidFill>
                <a:latin typeface="DM Serif Display" pitchFamily="2" charset="0"/>
              </a:defRPr>
            </a:lvl1pPr>
          </a:lstStyle>
          <a:p>
            <a:r>
              <a:rPr lang="en-US"/>
              <a:t>This is a chapter slide</a:t>
            </a:r>
          </a:p>
        </p:txBody>
      </p:sp>
    </p:spTree>
    <p:extLst>
      <p:ext uri="{BB962C8B-B14F-4D97-AF65-F5344CB8AC3E}">
        <p14:creationId xmlns:p14="http://schemas.microsoft.com/office/powerpoint/2010/main" val="23132467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472320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C1802-FA1E-4D57-90AB-97ED844760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9374BA-7A0C-4BE2-B87C-1FA65B5E313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4DD848-9F2A-4339-977D-672B7A0B51F1}"/>
              </a:ext>
            </a:extLst>
          </p:cNvPr>
          <p:cNvSpPr>
            <a:spLocks noGrp="1"/>
          </p:cNvSpPr>
          <p:nvPr>
            <p:ph type="dt" sz="half" idx="10"/>
          </p:nvPr>
        </p:nvSpPr>
        <p:spPr/>
        <p:txBody>
          <a:bodyPr/>
          <a:lstStyle/>
          <a:p>
            <a:fld id="{74B1E944-1130-446A-A651-2898CE4BDD10}" type="datetimeFigureOut">
              <a:rPr lang="en-US" smtClean="0"/>
              <a:t>8/7/2025</a:t>
            </a:fld>
            <a:endParaRPr lang="en-US"/>
          </a:p>
        </p:txBody>
      </p:sp>
      <p:sp>
        <p:nvSpPr>
          <p:cNvPr id="5" name="Footer Placeholder 4">
            <a:extLst>
              <a:ext uri="{FF2B5EF4-FFF2-40B4-BE49-F238E27FC236}">
                <a16:creationId xmlns:a16="http://schemas.microsoft.com/office/drawing/2014/main" id="{4DDD10F9-AE95-451D-B440-E4315F5B24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1ABE6F-7D4D-49AD-A655-E61CB35678D4}"/>
              </a:ext>
            </a:extLst>
          </p:cNvPr>
          <p:cNvSpPr>
            <a:spLocks noGrp="1"/>
          </p:cNvSpPr>
          <p:nvPr>
            <p:ph type="sldNum" sz="quarter" idx="12"/>
          </p:nvPr>
        </p:nvSpPr>
        <p:spPr/>
        <p:txBody>
          <a:bodyPr/>
          <a:lstStyle/>
          <a:p>
            <a:fld id="{EFED6E49-BB8B-49B5-A507-02BFEB3FBD3A}" type="slidenum">
              <a:rPr lang="en-US" smtClean="0"/>
              <a:t>‹#›</a:t>
            </a:fld>
            <a:endParaRPr lang="en-US"/>
          </a:p>
        </p:txBody>
      </p:sp>
    </p:spTree>
    <p:extLst>
      <p:ext uri="{BB962C8B-B14F-4D97-AF65-F5344CB8AC3E}">
        <p14:creationId xmlns:p14="http://schemas.microsoft.com/office/powerpoint/2010/main" val="22972657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5A9377B-053C-438C-8A98-92C419A6701C}" type="datetime1">
              <a:rPr lang="en-US" smtClean="0"/>
              <a:t>8/7/2025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60BA0E-20D0-4E7C-B286-26C960A6788F}" type="slidenum">
              <a:rPr lang="en-US" smtClean="0"/>
              <a:t>‹#›</a:t>
            </a:fld>
            <a:endParaRPr lang="en-US"/>
          </a:p>
        </p:txBody>
      </p:sp>
      <p:sp>
        <p:nvSpPr>
          <p:cNvPr id="3" name="Content Placeholder 2"/>
          <p:cNvSpPr>
            <a:spLocks noGrp="1"/>
          </p:cNvSpPr>
          <p:nvPr>
            <p:ph idx="1"/>
          </p:nvPr>
        </p:nvSpPr>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vl6pPr>
              <a:defRPr/>
            </a:lvl6pPr>
            <a:lvl7pPr>
              <a:defRPr baseline="0"/>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Title 1"/>
          <p:cNvSpPr>
            <a:spLocks noGrp="1"/>
          </p:cNvSpPr>
          <p:nvPr>
            <p:ph type="title"/>
          </p:nvPr>
        </p:nvSpPr>
        <p:spPr/>
        <p:txBody>
          <a:bodyPr anchor="ctr" anchorCtr="0"/>
          <a:lstStyle/>
          <a:p>
            <a:r>
              <a:rPr lang="en-US"/>
              <a:t>Click to edit Master title style</a:t>
            </a:r>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77600" y="6235703"/>
            <a:ext cx="478089" cy="481585"/>
          </a:xfrm>
          <a:prstGeom prst="rect">
            <a:avLst/>
          </a:prstGeom>
        </p:spPr>
      </p:pic>
      <p:sp>
        <p:nvSpPr>
          <p:cNvPr id="8" name="TextBox 7"/>
          <p:cNvSpPr txBox="1"/>
          <p:nvPr userDrawn="1"/>
        </p:nvSpPr>
        <p:spPr>
          <a:xfrm>
            <a:off x="9602113" y="6426319"/>
            <a:ext cx="1333276" cy="340863"/>
          </a:xfrm>
          <a:prstGeom prst="rect">
            <a:avLst/>
          </a:prstGeom>
          <a:noFill/>
        </p:spPr>
        <p:txBody>
          <a:bodyPr wrap="none" rtlCol="0">
            <a:spAutoFit/>
          </a:bodyPr>
          <a:lstStyle/>
          <a:p>
            <a:pPr>
              <a:lnSpc>
                <a:spcPct val="95000"/>
              </a:lnSpc>
            </a:pPr>
            <a:r>
              <a:rPr lang="en-US" sz="1700">
                <a:solidFill>
                  <a:srgbClr val="0070C0"/>
                </a:solidFill>
              </a:rPr>
              <a:t>www.arc.gov</a:t>
            </a:r>
          </a:p>
        </p:txBody>
      </p:sp>
    </p:spTree>
    <p:extLst>
      <p:ext uri="{BB962C8B-B14F-4D97-AF65-F5344CB8AC3E}">
        <p14:creationId xmlns:p14="http://schemas.microsoft.com/office/powerpoint/2010/main" val="8237199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8" name="Rectangle 7"/>
          <p:cNvSpPr/>
          <p:nvPr/>
        </p:nvSpPr>
        <p:spPr>
          <a:xfrm>
            <a:off x="3962400" y="0"/>
            <a:ext cx="792480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1800"/>
          </a:p>
        </p:txBody>
      </p:sp>
      <p:sp>
        <p:nvSpPr>
          <p:cNvPr id="2" name="Title 1"/>
          <p:cNvSpPr>
            <a:spLocks noGrp="1"/>
          </p:cNvSpPr>
          <p:nvPr>
            <p:ph type="title"/>
          </p:nvPr>
        </p:nvSpPr>
        <p:spPr>
          <a:xfrm>
            <a:off x="455731" y="1701800"/>
            <a:ext cx="3352800" cy="2844800"/>
          </a:xfrm>
        </p:spPr>
        <p:txBody>
          <a:bodyPr anchor="b">
            <a:normAutofit/>
          </a:bodyPr>
          <a:lstStyle>
            <a:lvl1pPr algn="l">
              <a:defRPr sz="2000" b="1">
                <a:effectLst/>
              </a:defRPr>
            </a:lvl1pPr>
          </a:lstStyle>
          <a:p>
            <a:r>
              <a:rPr lang="en-US"/>
              <a:t>Click to edit Master title style</a:t>
            </a:r>
            <a:endParaRPr/>
          </a:p>
        </p:txBody>
      </p:sp>
      <p:sp>
        <p:nvSpPr>
          <p:cNvPr id="3" name="Content Placeholder 2"/>
          <p:cNvSpPr>
            <a:spLocks noGrp="1"/>
          </p:cNvSpPr>
          <p:nvPr>
            <p:ph idx="1"/>
          </p:nvPr>
        </p:nvSpPr>
        <p:spPr>
          <a:xfrm>
            <a:off x="4470401" y="482600"/>
            <a:ext cx="6807200" cy="5892800"/>
          </a:xfrm>
        </p:spPr>
        <p:txBody>
          <a:bodyPr>
            <a:normAutofit/>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455731" y="4648200"/>
            <a:ext cx="3352800" cy="1727200"/>
          </a:xfrm>
        </p:spPr>
        <p:txBody>
          <a:bodyPr>
            <a:normAutofit/>
          </a:bodyPr>
          <a:lstStyle>
            <a:lvl1pPr marL="0" indent="0">
              <a:spcBef>
                <a:spcPts val="120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1B8DC91-5A3B-40CE-8C1D-279A8EF6E008}" type="datetime1">
              <a:rPr lang="en-US" smtClean="0"/>
              <a:t>8/7/2025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FBB78A-01B4-41F2-96B0-677A4A282832}" type="slidenum">
              <a:rPr lang="en-US" smtClean="0"/>
              <a:t>‹#›</a:t>
            </a:fld>
            <a:endParaRPr lang="en-US"/>
          </a:p>
        </p:txBody>
      </p:sp>
    </p:spTree>
    <p:extLst>
      <p:ext uri="{BB962C8B-B14F-4D97-AF65-F5344CB8AC3E}">
        <p14:creationId xmlns:p14="http://schemas.microsoft.com/office/powerpoint/2010/main" val="18657624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0"/>
            <a:ext cx="10515600" cy="2852737"/>
          </a:xfrm>
        </p:spPr>
        <p:txBody>
          <a:bodyPr anchor="b"/>
          <a:lstStyle>
            <a:lvl1pPr>
              <a:defRPr sz="5998"/>
            </a:lvl1pPr>
          </a:lstStyle>
          <a:p>
            <a:r>
              <a:rPr lang="en-US"/>
              <a:t>Click to edit Master title style</a:t>
            </a:r>
          </a:p>
        </p:txBody>
      </p:sp>
      <p:sp>
        <p:nvSpPr>
          <p:cNvPr id="3" name="Text Placeholder 2"/>
          <p:cNvSpPr>
            <a:spLocks noGrp="1"/>
          </p:cNvSpPr>
          <p:nvPr>
            <p:ph type="body" idx="1"/>
          </p:nvPr>
        </p:nvSpPr>
        <p:spPr>
          <a:xfrm>
            <a:off x="831850" y="4589465"/>
            <a:ext cx="10515600"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FFC663-2298-47F1-985C-F847C02906FA}" type="datetimeFigureOut">
              <a:rPr lang="en-US" smtClean="0">
                <a:solidFill>
                  <a:prstClr val="black">
                    <a:tint val="75000"/>
                  </a:prstClr>
                </a:solidFill>
              </a:rPr>
              <a:pPr/>
              <a:t>8/7/2025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779917-9CAE-49F4-ACF3-FB06DD2107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11695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40F61E-A2B0-4482-A794-4D33604E897C}"/>
              </a:ext>
            </a:extLst>
          </p:cNvPr>
          <p:cNvSpPr>
            <a:spLocks noGrp="1"/>
          </p:cNvSpPr>
          <p:nvPr>
            <p:ph type="dt" sz="half" idx="10"/>
          </p:nvPr>
        </p:nvSpPr>
        <p:spPr/>
        <p:txBody>
          <a:bodyPr/>
          <a:lstStyle/>
          <a:p>
            <a:fld id="{6D60F4BE-D4BE-4144-9AB1-D994CC8D9FE1}" type="datetimeFigureOut">
              <a:rPr lang="en-US" smtClean="0"/>
              <a:t>8/7/2025</a:t>
            </a:fld>
            <a:endParaRPr lang="en-US"/>
          </a:p>
        </p:txBody>
      </p:sp>
      <p:sp>
        <p:nvSpPr>
          <p:cNvPr id="3" name="Footer Placeholder 2">
            <a:extLst>
              <a:ext uri="{FF2B5EF4-FFF2-40B4-BE49-F238E27FC236}">
                <a16:creationId xmlns:a16="http://schemas.microsoft.com/office/drawing/2014/main" id="{960B796A-605F-410D-BA88-1F7BA67087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1F05F4-BD93-4791-82C8-19EBA2A39838}"/>
              </a:ext>
            </a:extLst>
          </p:cNvPr>
          <p:cNvSpPr>
            <a:spLocks noGrp="1"/>
          </p:cNvSpPr>
          <p:nvPr>
            <p:ph type="sldNum" sz="quarter" idx="12"/>
          </p:nvPr>
        </p:nvSpPr>
        <p:spPr/>
        <p:txBody>
          <a:bodyPr/>
          <a:lstStyle/>
          <a:p>
            <a:fld id="{A0B46B52-67EC-4662-9C60-8E089600C4A5}" type="slidenum">
              <a:rPr lang="en-US" smtClean="0"/>
              <a:t>‹#›</a:t>
            </a:fld>
            <a:endParaRPr lang="en-US"/>
          </a:p>
        </p:txBody>
      </p:sp>
    </p:spTree>
    <p:extLst>
      <p:ext uri="{BB962C8B-B14F-4D97-AF65-F5344CB8AC3E}">
        <p14:creationId xmlns:p14="http://schemas.microsoft.com/office/powerpoint/2010/main" val="16071989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15052-AE65-470F-86E9-515C531359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AD60C8-C63A-4937-917E-7730C220BB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4E52CB-3966-444B-9E6D-A6B33A7B59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AF40157-C754-4581-8D6C-87FB61B73DB5}"/>
              </a:ext>
            </a:extLst>
          </p:cNvPr>
          <p:cNvSpPr>
            <a:spLocks noGrp="1"/>
          </p:cNvSpPr>
          <p:nvPr>
            <p:ph type="dt" sz="half" idx="10"/>
          </p:nvPr>
        </p:nvSpPr>
        <p:spPr/>
        <p:txBody>
          <a:bodyPr/>
          <a:lstStyle/>
          <a:p>
            <a:fld id="{93042E0B-2BC2-482A-A760-5C0CF125D5DF}" type="datetimeFigureOut">
              <a:rPr lang="en-US" smtClean="0"/>
              <a:t>8/7/2025</a:t>
            </a:fld>
            <a:endParaRPr lang="en-US"/>
          </a:p>
        </p:txBody>
      </p:sp>
      <p:sp>
        <p:nvSpPr>
          <p:cNvPr id="6" name="Footer Placeholder 5">
            <a:extLst>
              <a:ext uri="{FF2B5EF4-FFF2-40B4-BE49-F238E27FC236}">
                <a16:creationId xmlns:a16="http://schemas.microsoft.com/office/drawing/2014/main" id="{380FEBAD-6523-46CA-966A-CA77790A1B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CBDFE1-DCF9-410E-B80A-156D41856FE1}"/>
              </a:ext>
            </a:extLst>
          </p:cNvPr>
          <p:cNvSpPr>
            <a:spLocks noGrp="1"/>
          </p:cNvSpPr>
          <p:nvPr>
            <p:ph type="sldNum" sz="quarter" idx="12"/>
          </p:nvPr>
        </p:nvSpPr>
        <p:spPr/>
        <p:txBody>
          <a:bodyPr/>
          <a:lstStyle/>
          <a:p>
            <a:fld id="{20824A7C-43D0-4E98-A829-2E11DC9BF7A0}" type="slidenum">
              <a:rPr lang="en-US" smtClean="0"/>
              <a:t>‹#›</a:t>
            </a:fld>
            <a:endParaRPr lang="en-US"/>
          </a:p>
        </p:txBody>
      </p:sp>
    </p:spTree>
    <p:extLst>
      <p:ext uri="{BB962C8B-B14F-4D97-AF65-F5344CB8AC3E}">
        <p14:creationId xmlns:p14="http://schemas.microsoft.com/office/powerpoint/2010/main" val="4002287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v2">
    <p:spTree>
      <p:nvGrpSpPr>
        <p:cNvPr id="1" name=""/>
        <p:cNvGrpSpPr/>
        <p:nvPr/>
      </p:nvGrpSpPr>
      <p:grpSpPr>
        <a:xfrm>
          <a:off x="0" y="0"/>
          <a:ext cx="0" cy="0"/>
          <a:chOff x="0" y="0"/>
          <a:chExt cx="0" cy="0"/>
        </a:xfrm>
      </p:grpSpPr>
      <p:sp>
        <p:nvSpPr>
          <p:cNvPr id="18" name="Holder 2">
            <a:extLst>
              <a:ext uri="{FF2B5EF4-FFF2-40B4-BE49-F238E27FC236}">
                <a16:creationId xmlns:a16="http://schemas.microsoft.com/office/drawing/2014/main" id="{5BF19076-CF4F-D843-ADCF-A43DE83D6D51}"/>
              </a:ext>
            </a:extLst>
          </p:cNvPr>
          <p:cNvSpPr>
            <a:spLocks noGrp="1"/>
          </p:cNvSpPr>
          <p:nvPr>
            <p:ph type="title" hasCustomPrompt="1"/>
          </p:nvPr>
        </p:nvSpPr>
        <p:spPr>
          <a:xfrm>
            <a:off x="762000" y="4800600"/>
            <a:ext cx="6705600" cy="1447800"/>
          </a:xfrm>
          <a:prstGeom prst="rect">
            <a:avLst/>
          </a:prstGeom>
        </p:spPr>
        <p:txBody>
          <a:bodyPr lIns="0" tIns="0" rIns="0" bIns="0"/>
          <a:lstStyle>
            <a:lvl1pPr algn="l">
              <a:defRPr sz="3200" b="0" i="0">
                <a:solidFill>
                  <a:schemeClr val="tx1"/>
                </a:solidFill>
                <a:latin typeface="DM Serif Display" pitchFamily="2" charset="0"/>
                <a:cs typeface="DM Serif Display" pitchFamily="2" charset="0"/>
              </a:defRPr>
            </a:lvl1pPr>
          </a:lstStyle>
          <a:p>
            <a:r>
              <a:rPr lang="en-US"/>
              <a:t>This is a title slide and your title goes right here</a:t>
            </a:r>
            <a:endParaRPr/>
          </a:p>
        </p:txBody>
      </p:sp>
      <p:sp>
        <p:nvSpPr>
          <p:cNvPr id="19" name="Text Placeholder 21">
            <a:extLst>
              <a:ext uri="{FF2B5EF4-FFF2-40B4-BE49-F238E27FC236}">
                <a16:creationId xmlns:a16="http://schemas.microsoft.com/office/drawing/2014/main" id="{18A42A27-4BCB-924C-A179-715A3BDE03AF}"/>
              </a:ext>
            </a:extLst>
          </p:cNvPr>
          <p:cNvSpPr>
            <a:spLocks noGrp="1"/>
          </p:cNvSpPr>
          <p:nvPr>
            <p:ph type="body" sz="quarter" idx="10" hasCustomPrompt="1"/>
          </p:nvPr>
        </p:nvSpPr>
        <p:spPr>
          <a:xfrm>
            <a:off x="762000" y="4343400"/>
            <a:ext cx="4876800" cy="381000"/>
          </a:xfrm>
        </p:spPr>
        <p:txBody>
          <a:bodyPr>
            <a:normAutofit/>
          </a:bodyPr>
          <a:lstStyle>
            <a:lvl1pPr algn="l">
              <a:defRPr sz="1600" b="0" i="0">
                <a:solidFill>
                  <a:schemeClr val="tx1"/>
                </a:solidFill>
                <a:latin typeface="Montserrat" pitchFamily="2" charset="77"/>
              </a:defRPr>
            </a:lvl1pPr>
          </a:lstStyle>
          <a:p>
            <a:pPr lvl="0"/>
            <a:r>
              <a:rPr lang="en-US"/>
              <a:t>Date</a:t>
            </a:r>
          </a:p>
        </p:txBody>
      </p:sp>
      <p:pic>
        <p:nvPicPr>
          <p:cNvPr id="9" name="object 3">
            <a:extLst>
              <a:ext uri="{FF2B5EF4-FFF2-40B4-BE49-F238E27FC236}">
                <a16:creationId xmlns:a16="http://schemas.microsoft.com/office/drawing/2014/main" id="{7F3F4039-C28C-49E2-9C70-D5F36F606468}"/>
              </a:ext>
            </a:extLst>
          </p:cNvPr>
          <p:cNvPicPr/>
          <p:nvPr userDrawn="1"/>
        </p:nvPicPr>
        <p:blipFill>
          <a:blip r:embed="rId2" cstate="print"/>
          <a:stretch>
            <a:fillRect/>
          </a:stretch>
        </p:blipFill>
        <p:spPr>
          <a:xfrm>
            <a:off x="457183" y="1272803"/>
            <a:ext cx="611896" cy="315215"/>
          </a:xfrm>
          <a:prstGeom prst="rect">
            <a:avLst/>
          </a:prstGeom>
        </p:spPr>
      </p:pic>
      <p:pic>
        <p:nvPicPr>
          <p:cNvPr id="10" name="Graphic 9">
            <a:extLst>
              <a:ext uri="{FF2B5EF4-FFF2-40B4-BE49-F238E27FC236}">
                <a16:creationId xmlns:a16="http://schemas.microsoft.com/office/drawing/2014/main" id="{8FA37F2B-95D5-4EBF-AE0A-6DFED710DA57}"/>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b="41177"/>
          <a:stretch/>
        </p:blipFill>
        <p:spPr>
          <a:xfrm>
            <a:off x="457200" y="381000"/>
            <a:ext cx="933022" cy="762000"/>
          </a:xfrm>
          <a:prstGeom prst="rect">
            <a:avLst/>
          </a:prstGeom>
        </p:spPr>
      </p:pic>
    </p:spTree>
    <p:extLst>
      <p:ext uri="{BB962C8B-B14F-4D97-AF65-F5344CB8AC3E}">
        <p14:creationId xmlns:p14="http://schemas.microsoft.com/office/powerpoint/2010/main" val="13409008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Chapter slide 3">
    <p:spTree>
      <p:nvGrpSpPr>
        <p:cNvPr id="1" name=""/>
        <p:cNvGrpSpPr/>
        <p:nvPr/>
      </p:nvGrpSpPr>
      <p:grpSpPr>
        <a:xfrm>
          <a:off x="0" y="0"/>
          <a:ext cx="0" cy="0"/>
          <a:chOff x="0" y="0"/>
          <a:chExt cx="0" cy="0"/>
        </a:xfrm>
      </p:grpSpPr>
      <p:pic>
        <p:nvPicPr>
          <p:cNvPr id="6" name="Picture 5" descr="A picture containing bird&#10;&#10;Description automatically generated">
            <a:extLst>
              <a:ext uri="{FF2B5EF4-FFF2-40B4-BE49-F238E27FC236}">
                <a16:creationId xmlns:a16="http://schemas.microsoft.com/office/drawing/2014/main" id="{E9B3C486-A51E-914D-975F-3C32F6A9C7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05"/>
          <a:stretch/>
        </p:blipFill>
        <p:spPr>
          <a:xfrm>
            <a:off x="234950" y="228600"/>
            <a:ext cx="11804650" cy="6400800"/>
          </a:xfrm>
          <a:prstGeom prst="rect">
            <a:avLst/>
          </a:prstGeom>
        </p:spPr>
      </p:pic>
      <p:sp>
        <p:nvSpPr>
          <p:cNvPr id="8" name="Title 1">
            <a:extLst>
              <a:ext uri="{FF2B5EF4-FFF2-40B4-BE49-F238E27FC236}">
                <a16:creationId xmlns:a16="http://schemas.microsoft.com/office/drawing/2014/main" id="{D5E6C199-F728-C24A-BDB6-4D76B61E5BC8}"/>
              </a:ext>
            </a:extLst>
          </p:cNvPr>
          <p:cNvSpPr>
            <a:spLocks noGrp="1"/>
          </p:cNvSpPr>
          <p:nvPr>
            <p:ph type="title" hasCustomPrompt="1"/>
          </p:nvPr>
        </p:nvSpPr>
        <p:spPr>
          <a:xfrm>
            <a:off x="990600" y="3048000"/>
            <a:ext cx="10515600" cy="852488"/>
          </a:xfrm>
        </p:spPr>
        <p:txBody>
          <a:bodyPr/>
          <a:lstStyle>
            <a:lvl1pPr>
              <a:defRPr>
                <a:solidFill>
                  <a:schemeClr val="bg1"/>
                </a:solidFill>
              </a:defRPr>
            </a:lvl1pPr>
          </a:lstStyle>
          <a:p>
            <a:r>
              <a:rPr lang="en-US"/>
              <a:t>This is a chapter slide</a:t>
            </a:r>
          </a:p>
        </p:txBody>
      </p:sp>
      <p:pic>
        <p:nvPicPr>
          <p:cNvPr id="7" name="Picture 6" descr="A close up of a logo&#10;&#10;Description automatically generated">
            <a:extLst>
              <a:ext uri="{FF2B5EF4-FFF2-40B4-BE49-F238E27FC236}">
                <a16:creationId xmlns:a16="http://schemas.microsoft.com/office/drawing/2014/main" id="{1835597D-3802-6C41-A00E-E848DECE16C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6066872"/>
            <a:ext cx="1104900" cy="444500"/>
          </a:xfrm>
          <a:prstGeom prst="rect">
            <a:avLst/>
          </a:prstGeom>
        </p:spPr>
      </p:pic>
    </p:spTree>
    <p:extLst>
      <p:ext uri="{BB962C8B-B14F-4D97-AF65-F5344CB8AC3E}">
        <p14:creationId xmlns:p14="http://schemas.microsoft.com/office/powerpoint/2010/main" val="26436832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ext One Colum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1E1EC3-F0B7-2547-953D-54BD5D110E4C}"/>
              </a:ext>
            </a:extLst>
          </p:cNvPr>
          <p:cNvSpPr>
            <a:spLocks noGrp="1"/>
          </p:cNvSpPr>
          <p:nvPr>
            <p:ph type="body" sz="quarter" idx="19" hasCustomPrompt="1"/>
          </p:nvPr>
        </p:nvSpPr>
        <p:spPr>
          <a:xfrm>
            <a:off x="1524000" y="914400"/>
            <a:ext cx="9428787" cy="990600"/>
          </a:xfrm>
        </p:spPr>
        <p:txBody>
          <a:bodyPr>
            <a:noAutofit/>
          </a:bodyPr>
          <a:lstStyle>
            <a:lvl1pPr>
              <a:defRPr sz="2800" b="0" i="0">
                <a:solidFill>
                  <a:schemeClr val="tx2"/>
                </a:solidFill>
                <a:latin typeface="DM Serif Display" pitchFamily="2" charset="0"/>
              </a:defRPr>
            </a:lvl1pPr>
            <a:lvl2pPr>
              <a:defRPr b="0" i="0">
                <a:latin typeface="DM Serif Display" pitchFamily="2" charset="0"/>
              </a:defRPr>
            </a:lvl2pPr>
            <a:lvl3pPr>
              <a:defRPr b="0" i="0">
                <a:latin typeface="DM Serif Display" pitchFamily="2" charset="0"/>
              </a:defRPr>
            </a:lvl3pPr>
            <a:lvl4pPr>
              <a:defRPr b="0" i="0">
                <a:latin typeface="DM Serif Display" pitchFamily="2" charset="0"/>
              </a:defRPr>
            </a:lvl4pPr>
            <a:lvl5pPr>
              <a:defRPr b="0" i="0">
                <a:latin typeface="DM Serif Display" pitchFamily="2" charset="0"/>
              </a:defRPr>
            </a:lvl5pPr>
          </a:lstStyle>
          <a:p>
            <a:pPr lvl="0"/>
            <a:r>
              <a:rPr lang="en-US"/>
              <a:t>A two-line header could look like this and be a bit longer than some of your other headers</a:t>
            </a:r>
          </a:p>
        </p:txBody>
      </p:sp>
      <p:sp>
        <p:nvSpPr>
          <p:cNvPr id="17" name="Holder 6">
            <a:extLst>
              <a:ext uri="{FF2B5EF4-FFF2-40B4-BE49-F238E27FC236}">
                <a16:creationId xmlns:a16="http://schemas.microsoft.com/office/drawing/2014/main" id="{2F88216B-50E9-F74D-AE6E-E0A8B73FF873}"/>
              </a:ext>
            </a:extLst>
          </p:cNvPr>
          <p:cNvSpPr>
            <a:spLocks noGrp="1"/>
          </p:cNvSpPr>
          <p:nvPr>
            <p:ph type="sldNum" sz="quarter" idx="7"/>
          </p:nvPr>
        </p:nvSpPr>
        <p:spPr>
          <a:xfrm>
            <a:off x="11582400" y="6516538"/>
            <a:ext cx="513080" cy="215444"/>
          </a:xfrm>
          <a:prstGeom prst="rect">
            <a:avLst/>
          </a:prstGeom>
        </p:spPr>
        <p:txBody>
          <a:bodyPr wrap="square" lIns="0" tIns="0" rIns="0" bIns="0">
            <a:spAutoFit/>
          </a:bodyPr>
          <a:lstStyle>
            <a:lvl1pPr algn="r">
              <a:defRPr sz="1400" b="0" i="0">
                <a:solidFill>
                  <a:srgbClr val="397CBF"/>
                </a:solidFill>
                <a:latin typeface="DM Sans Medium" pitchFamily="2" charset="77"/>
                <a:cs typeface="DM Sans Medium" pitchFamily="2" charset="77"/>
              </a:defRPr>
            </a:lvl1pPr>
          </a:lstStyle>
          <a:p>
            <a:pPr marL="38100">
              <a:spcBef>
                <a:spcPts val="204"/>
              </a:spcBef>
            </a:pPr>
            <a:fld id="{81D60167-4931-47E6-BA6A-407CBD079E47}" type="slidenum">
              <a:rPr lang="en-US" spc="110" smtClean="0"/>
              <a:pPr marL="38100">
                <a:spcBef>
                  <a:spcPts val="204"/>
                </a:spcBef>
              </a:pPr>
              <a:t>‹#›</a:t>
            </a:fld>
            <a:endParaRPr lang="en-US" spc="110"/>
          </a:p>
        </p:txBody>
      </p:sp>
      <p:sp>
        <p:nvSpPr>
          <p:cNvPr id="18" name="Text Placeholder 4">
            <a:extLst>
              <a:ext uri="{FF2B5EF4-FFF2-40B4-BE49-F238E27FC236}">
                <a16:creationId xmlns:a16="http://schemas.microsoft.com/office/drawing/2014/main" id="{D96B45C8-9A64-424D-A225-9DFE56DE3D2B}"/>
              </a:ext>
            </a:extLst>
          </p:cNvPr>
          <p:cNvSpPr>
            <a:spLocks noGrp="1"/>
          </p:cNvSpPr>
          <p:nvPr>
            <p:ph type="body" sz="quarter" idx="11" hasCustomPrompt="1"/>
          </p:nvPr>
        </p:nvSpPr>
        <p:spPr>
          <a:xfrm>
            <a:off x="1524000" y="2133600"/>
            <a:ext cx="9428787" cy="3733800"/>
          </a:xfrm>
        </p:spPr>
        <p:txBody>
          <a:bodyPr>
            <a:normAutofit/>
          </a:bodyPr>
          <a:lstStyle>
            <a:lvl1pPr>
              <a:defRPr sz="1100" b="0" i="0">
                <a:solidFill>
                  <a:schemeClr val="tx1"/>
                </a:solidFill>
                <a:latin typeface="Montserrat" pitchFamily="2" charset="77"/>
              </a:defRPr>
            </a:lvl1pPr>
          </a:lstStyle>
          <a:p>
            <a:pPr lvl="0"/>
            <a:r>
              <a:rPr lang="en-US"/>
              <a:t>Text single column </a:t>
            </a:r>
          </a:p>
        </p:txBody>
      </p:sp>
      <p:pic>
        <p:nvPicPr>
          <p:cNvPr id="6" name="object 13">
            <a:extLst>
              <a:ext uri="{FF2B5EF4-FFF2-40B4-BE49-F238E27FC236}">
                <a16:creationId xmlns:a16="http://schemas.microsoft.com/office/drawing/2014/main" id="{60590643-76FE-4B4D-9755-478CB5B450E8}"/>
              </a:ext>
            </a:extLst>
          </p:cNvPr>
          <p:cNvPicPr/>
          <p:nvPr userDrawn="1"/>
        </p:nvPicPr>
        <p:blipFill>
          <a:blip r:embed="rId2" cstate="print"/>
          <a:stretch>
            <a:fillRect/>
          </a:stretch>
        </p:blipFill>
        <p:spPr>
          <a:xfrm>
            <a:off x="226047" y="228601"/>
            <a:ext cx="11739905" cy="6400800"/>
          </a:xfrm>
          <a:prstGeom prst="rect">
            <a:avLst/>
          </a:prstGeom>
        </p:spPr>
      </p:pic>
      <p:sp>
        <p:nvSpPr>
          <p:cNvPr id="7" name="Rectangle 6">
            <a:extLst>
              <a:ext uri="{FF2B5EF4-FFF2-40B4-BE49-F238E27FC236}">
                <a16:creationId xmlns:a16="http://schemas.microsoft.com/office/drawing/2014/main" id="{D879E9AD-499C-3C46-A609-35FAD58C0522}"/>
              </a:ext>
            </a:extLst>
          </p:cNvPr>
          <p:cNvSpPr/>
          <p:nvPr userDrawn="1"/>
        </p:nvSpPr>
        <p:spPr>
          <a:xfrm>
            <a:off x="304800" y="5943600"/>
            <a:ext cx="1371600" cy="572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A690B99-4DDC-A541-A9A5-57C04C7BB753}"/>
              </a:ext>
            </a:extLst>
          </p:cNvPr>
          <p:cNvSpPr txBox="1"/>
          <p:nvPr userDrawn="1"/>
        </p:nvSpPr>
        <p:spPr>
          <a:xfrm>
            <a:off x="10648811" y="6190229"/>
            <a:ext cx="1446669" cy="276999"/>
          </a:xfrm>
          <a:prstGeom prst="rect">
            <a:avLst/>
          </a:prstGeom>
          <a:noFill/>
        </p:spPr>
        <p:txBody>
          <a:bodyPr wrap="square" rtlCol="0">
            <a:spAutoFit/>
          </a:bodyPr>
          <a:lstStyle/>
          <a:p>
            <a:r>
              <a:rPr lang="en-US" sz="1200" b="0" i="0" err="1">
                <a:solidFill>
                  <a:schemeClr val="accent2"/>
                </a:solidFill>
                <a:latin typeface="Montserrat Medium" pitchFamily="2" charset="77"/>
              </a:rPr>
              <a:t>arc.gov</a:t>
            </a:r>
            <a:endParaRPr lang="en-US" sz="1200" b="0" i="0">
              <a:solidFill>
                <a:schemeClr val="accent2"/>
              </a:solidFill>
              <a:latin typeface="Montserrat Medium" pitchFamily="2" charset="77"/>
            </a:endParaRPr>
          </a:p>
        </p:txBody>
      </p:sp>
      <p:pic>
        <p:nvPicPr>
          <p:cNvPr id="14" name="Graphic 13">
            <a:extLst>
              <a:ext uri="{FF2B5EF4-FFF2-40B4-BE49-F238E27FC236}">
                <a16:creationId xmlns:a16="http://schemas.microsoft.com/office/drawing/2014/main" id="{2CEFDC76-49A3-425E-9C17-561B89D6C2B1}"/>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5614" y="6070309"/>
            <a:ext cx="1106882" cy="437722"/>
          </a:xfrm>
          <a:prstGeom prst="rect">
            <a:avLst/>
          </a:prstGeom>
        </p:spPr>
      </p:pic>
    </p:spTree>
    <p:extLst>
      <p:ext uri="{BB962C8B-B14F-4D97-AF65-F5344CB8AC3E}">
        <p14:creationId xmlns:p14="http://schemas.microsoft.com/office/powerpoint/2010/main" val="4338874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587853"/>
          </a:xfrm>
          <a:prstGeom prst="rect">
            <a:avLst/>
          </a:prstGeom>
        </p:spPr>
        <p:txBody>
          <a:bodyPr wrap="square" lIns="0" tIns="0" rIns="0" bIns="0">
            <a:spAutoFit/>
          </a:bodyPr>
          <a:lstStyle>
            <a:lvl1pPr>
              <a:defRPr sz="3820" b="0" i="0">
                <a:solidFill>
                  <a:schemeClr val="bg1"/>
                </a:solidFill>
                <a:latin typeface="DM Serif Display"/>
                <a:cs typeface="DM Serif Display"/>
              </a:defRPr>
            </a:lvl1pPr>
          </a:lstStyle>
          <a:p>
            <a:endParaRPr/>
          </a:p>
        </p:txBody>
      </p:sp>
      <p:sp>
        <p:nvSpPr>
          <p:cNvPr id="3" name="Holder 3"/>
          <p:cNvSpPr>
            <a:spLocks noGrp="1"/>
          </p:cNvSpPr>
          <p:nvPr>
            <p:ph type="subTitle" idx="4"/>
          </p:nvPr>
        </p:nvSpPr>
        <p:spPr>
          <a:xfrm>
            <a:off x="1828800" y="3840480"/>
            <a:ext cx="8534400" cy="326564"/>
          </a:xfrm>
          <a:prstGeom prst="rect">
            <a:avLst/>
          </a:prstGeom>
        </p:spPr>
        <p:txBody>
          <a:bodyPr wrap="square" lIns="0" tIns="0" rIns="0" bIns="0">
            <a:spAutoFit/>
          </a:bodyPr>
          <a:lstStyle>
            <a:lvl1pPr>
              <a:defRPr sz="2122" b="1" i="0">
                <a:solidFill>
                  <a:srgbClr val="152238"/>
                </a:solidFill>
                <a:latin typeface="Montserrat"/>
                <a:cs typeface="Montserra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8/7/2025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254087" y="1037456"/>
            <a:ext cx="9683826" cy="587853"/>
          </a:xfrm>
        </p:spPr>
        <p:txBody>
          <a:bodyPr lIns="0" tIns="0" rIns="0" bIns="0"/>
          <a:lstStyle>
            <a:lvl1pPr>
              <a:defRPr sz="3820" b="0" i="0">
                <a:solidFill>
                  <a:schemeClr val="bg1"/>
                </a:solidFill>
                <a:latin typeface="DM Serif Display"/>
                <a:cs typeface="DM Serif Display"/>
              </a:defRPr>
            </a:lvl1pPr>
          </a:lstStyle>
          <a:p>
            <a:endParaRPr/>
          </a:p>
        </p:txBody>
      </p:sp>
      <p:sp>
        <p:nvSpPr>
          <p:cNvPr id="3" name="Holder 3"/>
          <p:cNvSpPr>
            <a:spLocks noGrp="1"/>
          </p:cNvSpPr>
          <p:nvPr>
            <p:ph type="body" idx="1"/>
          </p:nvPr>
        </p:nvSpPr>
        <p:spPr>
          <a:xfrm>
            <a:off x="917400" y="2345166"/>
            <a:ext cx="10369039" cy="326564"/>
          </a:xfrm>
        </p:spPr>
        <p:txBody>
          <a:bodyPr lIns="0" tIns="0" rIns="0" bIns="0"/>
          <a:lstStyle>
            <a:lvl1pPr>
              <a:defRPr sz="2122" b="1" i="0">
                <a:solidFill>
                  <a:srgbClr val="152238"/>
                </a:solidFill>
                <a:latin typeface="Montserrat"/>
                <a:cs typeface="Montserra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8/7/2025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254087" y="1037456"/>
            <a:ext cx="9683826" cy="587853"/>
          </a:xfrm>
        </p:spPr>
        <p:txBody>
          <a:bodyPr lIns="0" tIns="0" rIns="0" bIns="0"/>
          <a:lstStyle>
            <a:lvl1pPr>
              <a:defRPr sz="3820" b="0" i="0">
                <a:solidFill>
                  <a:schemeClr val="bg1"/>
                </a:solidFill>
                <a:latin typeface="DM Serif Display"/>
                <a:cs typeface="DM Serif Display"/>
              </a:defRPr>
            </a:lvl1pPr>
          </a:lstStyle>
          <a:p>
            <a:endParaRPr/>
          </a:p>
        </p:txBody>
      </p:sp>
      <p:sp>
        <p:nvSpPr>
          <p:cNvPr id="3" name="Holder 3"/>
          <p:cNvSpPr>
            <a:spLocks noGrp="1"/>
          </p:cNvSpPr>
          <p:nvPr>
            <p:ph sz="half" idx="2"/>
          </p:nvPr>
        </p:nvSpPr>
        <p:spPr>
          <a:xfrm>
            <a:off x="609600" y="1577340"/>
            <a:ext cx="5303520" cy="461665"/>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79" y="1577340"/>
            <a:ext cx="5303520" cy="461665"/>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8/7/2025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254087" y="1037456"/>
            <a:ext cx="9683826" cy="587853"/>
          </a:xfrm>
        </p:spPr>
        <p:txBody>
          <a:bodyPr lIns="0" tIns="0" rIns="0" bIns="0"/>
          <a:lstStyle>
            <a:lvl1pPr>
              <a:defRPr sz="3820" b="0" i="0">
                <a:solidFill>
                  <a:schemeClr val="bg1"/>
                </a:solidFill>
                <a:latin typeface="DM Serif Display"/>
                <a:cs typeface="DM Serif Display"/>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8/7/2025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8/7/2025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hapter slide 1">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4A7A3065-89F7-034E-881C-63332D7595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34950" y="228600"/>
            <a:ext cx="11722100" cy="6400800"/>
          </a:xfrm>
          <a:prstGeom prst="rect">
            <a:avLst/>
          </a:prstGeom>
        </p:spPr>
      </p:pic>
      <p:sp>
        <p:nvSpPr>
          <p:cNvPr id="2" name="Title 1">
            <a:extLst>
              <a:ext uri="{FF2B5EF4-FFF2-40B4-BE49-F238E27FC236}">
                <a16:creationId xmlns:a16="http://schemas.microsoft.com/office/drawing/2014/main" id="{326240E2-9BCA-6149-BEFC-EA7D6DDBFD0C}"/>
              </a:ext>
            </a:extLst>
          </p:cNvPr>
          <p:cNvSpPr>
            <a:spLocks noGrp="1"/>
          </p:cNvSpPr>
          <p:nvPr>
            <p:ph type="title" hasCustomPrompt="1"/>
          </p:nvPr>
        </p:nvSpPr>
        <p:spPr>
          <a:xfrm>
            <a:off x="990600" y="3048000"/>
            <a:ext cx="10515600" cy="852488"/>
          </a:xfrm>
        </p:spPr>
        <p:txBody>
          <a:bodyPr/>
          <a:lstStyle>
            <a:lvl1pPr>
              <a:defRPr>
                <a:solidFill>
                  <a:schemeClr val="bg1"/>
                </a:solidFill>
              </a:defRPr>
            </a:lvl1pPr>
          </a:lstStyle>
          <a:p>
            <a:r>
              <a:rPr lang="en-US"/>
              <a:t>This is a chapter slide</a:t>
            </a:r>
          </a:p>
        </p:txBody>
      </p:sp>
      <p:sp>
        <p:nvSpPr>
          <p:cNvPr id="3" name="Slide Number Placeholder 2">
            <a:extLst>
              <a:ext uri="{FF2B5EF4-FFF2-40B4-BE49-F238E27FC236}">
                <a16:creationId xmlns:a16="http://schemas.microsoft.com/office/drawing/2014/main" id="{E0243626-608A-5140-B862-4F978EFB5163}"/>
              </a:ext>
            </a:extLst>
          </p:cNvPr>
          <p:cNvSpPr>
            <a:spLocks noGrp="1"/>
          </p:cNvSpPr>
          <p:nvPr>
            <p:ph type="sldNum" sz="quarter" idx="10"/>
          </p:nvPr>
        </p:nvSpPr>
        <p:spPr/>
        <p:txBody>
          <a:bodyPr/>
          <a:lstStyle/>
          <a:p>
            <a:pPr marL="38100">
              <a:spcBef>
                <a:spcPts val="204"/>
              </a:spcBef>
            </a:pPr>
            <a:fld id="{81D60167-4931-47E6-BA6A-407CBD079E47}" type="slidenum">
              <a:rPr lang="en-US" spc="110" smtClean="0"/>
              <a:pPr marL="38100">
                <a:spcBef>
                  <a:spcPts val="204"/>
                </a:spcBef>
              </a:pPr>
              <a:t>‹#›</a:t>
            </a:fld>
            <a:endParaRPr lang="en-US" spc="110"/>
          </a:p>
        </p:txBody>
      </p:sp>
      <p:pic>
        <p:nvPicPr>
          <p:cNvPr id="7" name="Picture 6" descr="A close up of a logo&#10;&#10;Description automatically generated">
            <a:extLst>
              <a:ext uri="{FF2B5EF4-FFF2-40B4-BE49-F238E27FC236}">
                <a16:creationId xmlns:a16="http://schemas.microsoft.com/office/drawing/2014/main" id="{3F4A1412-D11A-5649-A245-0393AF5CD8D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57200" y="6066872"/>
            <a:ext cx="1104900" cy="444500"/>
          </a:xfrm>
          <a:prstGeom prst="rect">
            <a:avLst/>
          </a:prstGeom>
        </p:spPr>
      </p:pic>
    </p:spTree>
    <p:extLst>
      <p:ext uri="{BB962C8B-B14F-4D97-AF65-F5344CB8AC3E}">
        <p14:creationId xmlns:p14="http://schemas.microsoft.com/office/powerpoint/2010/main" val="7782857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3B0D1-0F6F-4A0E-BEC1-B08B1F102E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218011-B252-4A92-9F40-C547F660D8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161948-423A-4587-B7C7-454E13764A8E}"/>
              </a:ext>
            </a:extLst>
          </p:cNvPr>
          <p:cNvSpPr>
            <a:spLocks noGrp="1"/>
          </p:cNvSpPr>
          <p:nvPr>
            <p:ph type="dt" sz="half" idx="10"/>
          </p:nvPr>
        </p:nvSpPr>
        <p:spPr/>
        <p:txBody>
          <a:bodyPr/>
          <a:lstStyle/>
          <a:p>
            <a:fld id="{58F6362C-9E5F-4E53-B0F4-1F481D933244}" type="datetimeFigureOut">
              <a:rPr lang="en-US" smtClean="0"/>
              <a:t>8/7/2025</a:t>
            </a:fld>
            <a:endParaRPr lang="en-US"/>
          </a:p>
        </p:txBody>
      </p:sp>
      <p:sp>
        <p:nvSpPr>
          <p:cNvPr id="5" name="Footer Placeholder 4">
            <a:extLst>
              <a:ext uri="{FF2B5EF4-FFF2-40B4-BE49-F238E27FC236}">
                <a16:creationId xmlns:a16="http://schemas.microsoft.com/office/drawing/2014/main" id="{583EE038-5958-4CF0-9E66-338744D262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3872E5-30A0-4A2E-B590-DE7DA9F2B8C1}"/>
              </a:ext>
            </a:extLst>
          </p:cNvPr>
          <p:cNvSpPr>
            <a:spLocks noGrp="1"/>
          </p:cNvSpPr>
          <p:nvPr>
            <p:ph type="sldNum" sz="quarter" idx="12"/>
          </p:nvPr>
        </p:nvSpPr>
        <p:spPr/>
        <p:txBody>
          <a:bodyPr/>
          <a:lstStyle/>
          <a:p>
            <a:fld id="{6821C020-695B-4C9D-A5DF-2A8699CB2D9F}" type="slidenum">
              <a:rPr lang="en-US" smtClean="0"/>
              <a:t>‹#›</a:t>
            </a:fld>
            <a:endParaRPr lang="en-US"/>
          </a:p>
        </p:txBody>
      </p:sp>
    </p:spTree>
    <p:extLst>
      <p:ext uri="{BB962C8B-B14F-4D97-AF65-F5344CB8AC3E}">
        <p14:creationId xmlns:p14="http://schemas.microsoft.com/office/powerpoint/2010/main" val="4670635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65A4A-EEAB-4A17-B48F-45C8A35954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949437-4E90-4A08-8E73-1F8198E694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3F09AE-24AD-4480-A943-3D7B39F13B7A}"/>
              </a:ext>
            </a:extLst>
          </p:cNvPr>
          <p:cNvSpPr>
            <a:spLocks noGrp="1"/>
          </p:cNvSpPr>
          <p:nvPr>
            <p:ph type="dt" sz="half" idx="10"/>
          </p:nvPr>
        </p:nvSpPr>
        <p:spPr/>
        <p:txBody>
          <a:bodyPr/>
          <a:lstStyle/>
          <a:p>
            <a:fld id="{58F6362C-9E5F-4E53-B0F4-1F481D933244}" type="datetimeFigureOut">
              <a:rPr lang="en-US" smtClean="0"/>
              <a:t>8/7/2025</a:t>
            </a:fld>
            <a:endParaRPr lang="en-US"/>
          </a:p>
        </p:txBody>
      </p:sp>
      <p:sp>
        <p:nvSpPr>
          <p:cNvPr id="5" name="Footer Placeholder 4">
            <a:extLst>
              <a:ext uri="{FF2B5EF4-FFF2-40B4-BE49-F238E27FC236}">
                <a16:creationId xmlns:a16="http://schemas.microsoft.com/office/drawing/2014/main" id="{664585FD-4861-463E-ABE9-FC5885E7E4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628FAF-A012-4B25-8123-0EF323B4D346}"/>
              </a:ext>
            </a:extLst>
          </p:cNvPr>
          <p:cNvSpPr>
            <a:spLocks noGrp="1"/>
          </p:cNvSpPr>
          <p:nvPr>
            <p:ph type="sldNum" sz="quarter" idx="12"/>
          </p:nvPr>
        </p:nvSpPr>
        <p:spPr/>
        <p:txBody>
          <a:bodyPr/>
          <a:lstStyle/>
          <a:p>
            <a:fld id="{6821C020-695B-4C9D-A5DF-2A8699CB2D9F}" type="slidenum">
              <a:rPr lang="en-US" smtClean="0"/>
              <a:t>‹#›</a:t>
            </a:fld>
            <a:endParaRPr lang="en-US"/>
          </a:p>
        </p:txBody>
      </p:sp>
    </p:spTree>
    <p:extLst>
      <p:ext uri="{BB962C8B-B14F-4D97-AF65-F5344CB8AC3E}">
        <p14:creationId xmlns:p14="http://schemas.microsoft.com/office/powerpoint/2010/main" val="3951054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pic>
        <p:nvPicPr>
          <p:cNvPr id="15" name="object 13">
            <a:extLst>
              <a:ext uri="{FF2B5EF4-FFF2-40B4-BE49-F238E27FC236}">
                <a16:creationId xmlns:a16="http://schemas.microsoft.com/office/drawing/2014/main" id="{E7850E0B-68F8-DA4E-B27E-11066778D05E}"/>
              </a:ext>
            </a:extLst>
          </p:cNvPr>
          <p:cNvPicPr/>
          <p:nvPr userDrawn="1"/>
        </p:nvPicPr>
        <p:blipFill>
          <a:blip r:embed="rId2" cstate="print"/>
          <a:stretch>
            <a:fillRect/>
          </a:stretch>
        </p:blipFill>
        <p:spPr>
          <a:xfrm>
            <a:off x="226047" y="228601"/>
            <a:ext cx="11739905" cy="6400800"/>
          </a:xfrm>
          <a:prstGeom prst="rect">
            <a:avLst/>
          </a:prstGeom>
        </p:spPr>
      </p:pic>
      <p:sp>
        <p:nvSpPr>
          <p:cNvPr id="4" name="Rectangle 3">
            <a:extLst>
              <a:ext uri="{FF2B5EF4-FFF2-40B4-BE49-F238E27FC236}">
                <a16:creationId xmlns:a16="http://schemas.microsoft.com/office/drawing/2014/main" id="{E7363197-F477-4238-A0E1-6036DAFCCDA3}"/>
              </a:ext>
            </a:extLst>
          </p:cNvPr>
          <p:cNvSpPr/>
          <p:nvPr userDrawn="1"/>
        </p:nvSpPr>
        <p:spPr>
          <a:xfrm>
            <a:off x="457200" y="5867400"/>
            <a:ext cx="12954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4428CBBF-EEE1-3D41-93FD-3B53131257AE}"/>
              </a:ext>
            </a:extLst>
          </p:cNvPr>
          <p:cNvSpPr>
            <a:spLocks noGrp="1"/>
          </p:cNvSpPr>
          <p:nvPr>
            <p:ph type="body" sz="quarter" idx="11" hasCustomPrompt="1"/>
          </p:nvPr>
        </p:nvSpPr>
        <p:spPr>
          <a:xfrm>
            <a:off x="2099404" y="2080374"/>
            <a:ext cx="3976687" cy="574041"/>
          </a:xfrm>
        </p:spPr>
        <p:txBody>
          <a:bodyPr>
            <a:normAutofit/>
          </a:bodyPr>
          <a:lstStyle>
            <a:lvl1pPr>
              <a:defRPr sz="1100" b="0" i="0">
                <a:solidFill>
                  <a:schemeClr val="tx1"/>
                </a:solidFill>
                <a:latin typeface="Montserrat" pitchFamily="2" charset="77"/>
              </a:defRPr>
            </a:lvl1pPr>
          </a:lstStyle>
          <a:p>
            <a:pPr lvl="0"/>
            <a:r>
              <a:rPr lang="en-US"/>
              <a:t>Item 1</a:t>
            </a:r>
          </a:p>
        </p:txBody>
      </p:sp>
      <p:sp>
        <p:nvSpPr>
          <p:cNvPr id="16" name="Text Placeholder 4">
            <a:extLst>
              <a:ext uri="{FF2B5EF4-FFF2-40B4-BE49-F238E27FC236}">
                <a16:creationId xmlns:a16="http://schemas.microsoft.com/office/drawing/2014/main" id="{5B80AAB6-2D26-634F-8332-D74E2884290F}"/>
              </a:ext>
            </a:extLst>
          </p:cNvPr>
          <p:cNvSpPr>
            <a:spLocks noGrp="1"/>
          </p:cNvSpPr>
          <p:nvPr>
            <p:ph type="body" sz="quarter" idx="12" hasCustomPrompt="1"/>
          </p:nvPr>
        </p:nvSpPr>
        <p:spPr>
          <a:xfrm>
            <a:off x="2096065" y="2886014"/>
            <a:ext cx="3976687" cy="574041"/>
          </a:xfrm>
        </p:spPr>
        <p:txBody>
          <a:bodyPr>
            <a:normAutofit/>
          </a:bodyPr>
          <a:lstStyle>
            <a:lvl1pPr>
              <a:defRPr sz="1100" b="0" i="0">
                <a:solidFill>
                  <a:schemeClr val="tx1"/>
                </a:solidFill>
                <a:latin typeface="Montserrat" pitchFamily="2" charset="77"/>
              </a:defRPr>
            </a:lvl1pPr>
          </a:lstStyle>
          <a:p>
            <a:pPr lvl="0"/>
            <a:r>
              <a:rPr lang="en-US"/>
              <a:t>Item 2</a:t>
            </a:r>
          </a:p>
        </p:txBody>
      </p:sp>
      <p:sp>
        <p:nvSpPr>
          <p:cNvPr id="24" name="Text Placeholder 4">
            <a:extLst>
              <a:ext uri="{FF2B5EF4-FFF2-40B4-BE49-F238E27FC236}">
                <a16:creationId xmlns:a16="http://schemas.microsoft.com/office/drawing/2014/main" id="{9E05AB72-2CB1-9A42-989E-32BC16686129}"/>
              </a:ext>
            </a:extLst>
          </p:cNvPr>
          <p:cNvSpPr>
            <a:spLocks noGrp="1"/>
          </p:cNvSpPr>
          <p:nvPr>
            <p:ph type="body" sz="quarter" idx="13" hasCustomPrompt="1"/>
          </p:nvPr>
        </p:nvSpPr>
        <p:spPr>
          <a:xfrm>
            <a:off x="2096064" y="3691654"/>
            <a:ext cx="3976687" cy="574041"/>
          </a:xfrm>
        </p:spPr>
        <p:txBody>
          <a:bodyPr>
            <a:normAutofit/>
          </a:bodyPr>
          <a:lstStyle>
            <a:lvl1pPr>
              <a:defRPr sz="1100" b="0" i="0">
                <a:solidFill>
                  <a:schemeClr val="tx1"/>
                </a:solidFill>
                <a:latin typeface="Montserrat" pitchFamily="2" charset="77"/>
              </a:defRPr>
            </a:lvl1pPr>
          </a:lstStyle>
          <a:p>
            <a:pPr lvl="0"/>
            <a:r>
              <a:rPr lang="en-US"/>
              <a:t>Item 3</a:t>
            </a:r>
          </a:p>
        </p:txBody>
      </p:sp>
      <p:sp>
        <p:nvSpPr>
          <p:cNvPr id="25" name="Text Placeholder 4">
            <a:extLst>
              <a:ext uri="{FF2B5EF4-FFF2-40B4-BE49-F238E27FC236}">
                <a16:creationId xmlns:a16="http://schemas.microsoft.com/office/drawing/2014/main" id="{48AC5E17-E525-BD4D-A325-64F712380DBA}"/>
              </a:ext>
            </a:extLst>
          </p:cNvPr>
          <p:cNvSpPr>
            <a:spLocks noGrp="1"/>
          </p:cNvSpPr>
          <p:nvPr>
            <p:ph type="body" sz="quarter" idx="14" hasCustomPrompt="1"/>
          </p:nvPr>
        </p:nvSpPr>
        <p:spPr>
          <a:xfrm>
            <a:off x="2102743" y="4497294"/>
            <a:ext cx="3976687" cy="574041"/>
          </a:xfrm>
        </p:spPr>
        <p:txBody>
          <a:bodyPr>
            <a:normAutofit/>
          </a:bodyPr>
          <a:lstStyle>
            <a:lvl1pPr>
              <a:defRPr sz="1100" b="0" i="0">
                <a:solidFill>
                  <a:schemeClr val="tx1"/>
                </a:solidFill>
                <a:latin typeface="Montserrat" pitchFamily="2" charset="77"/>
              </a:defRPr>
            </a:lvl1pPr>
          </a:lstStyle>
          <a:p>
            <a:pPr lvl="0"/>
            <a:r>
              <a:rPr lang="en-US"/>
              <a:t>Item 4</a:t>
            </a:r>
          </a:p>
        </p:txBody>
      </p:sp>
      <p:sp>
        <p:nvSpPr>
          <p:cNvPr id="34" name="Holder 6">
            <a:extLst>
              <a:ext uri="{FF2B5EF4-FFF2-40B4-BE49-F238E27FC236}">
                <a16:creationId xmlns:a16="http://schemas.microsoft.com/office/drawing/2014/main" id="{8EFB72B2-DB10-7D4F-A6A8-3B078D3C8534}"/>
              </a:ext>
            </a:extLst>
          </p:cNvPr>
          <p:cNvSpPr>
            <a:spLocks noGrp="1"/>
          </p:cNvSpPr>
          <p:nvPr>
            <p:ph type="sldNum" sz="quarter" idx="7"/>
          </p:nvPr>
        </p:nvSpPr>
        <p:spPr>
          <a:xfrm>
            <a:off x="11582400" y="6516538"/>
            <a:ext cx="513080" cy="215444"/>
          </a:xfrm>
          <a:prstGeom prst="rect">
            <a:avLst/>
          </a:prstGeom>
        </p:spPr>
        <p:txBody>
          <a:bodyPr wrap="square" lIns="0" tIns="0" rIns="0" bIns="0">
            <a:spAutoFit/>
          </a:bodyPr>
          <a:lstStyle>
            <a:lvl1pPr algn="r">
              <a:defRPr sz="1400" b="0" i="0">
                <a:solidFill>
                  <a:srgbClr val="397CBF"/>
                </a:solidFill>
                <a:latin typeface="DM Sans Medium" pitchFamily="2" charset="77"/>
                <a:cs typeface="DM Sans Medium" pitchFamily="2" charset="77"/>
              </a:defRPr>
            </a:lvl1pPr>
          </a:lstStyle>
          <a:p>
            <a:pPr marL="38100">
              <a:spcBef>
                <a:spcPts val="204"/>
              </a:spcBef>
            </a:pPr>
            <a:fld id="{81D60167-4931-47E6-BA6A-407CBD079E47}" type="slidenum">
              <a:rPr lang="en-US" spc="110" smtClean="0"/>
              <a:pPr marL="38100">
                <a:spcBef>
                  <a:spcPts val="204"/>
                </a:spcBef>
              </a:pPr>
              <a:t>‹#›</a:t>
            </a:fld>
            <a:endParaRPr lang="en-US" spc="110"/>
          </a:p>
        </p:txBody>
      </p:sp>
      <p:sp>
        <p:nvSpPr>
          <p:cNvPr id="10" name="Text Placeholder 9">
            <a:extLst>
              <a:ext uri="{FF2B5EF4-FFF2-40B4-BE49-F238E27FC236}">
                <a16:creationId xmlns:a16="http://schemas.microsoft.com/office/drawing/2014/main" id="{20B3D91A-DCED-C24C-80A0-9BFD52724C09}"/>
              </a:ext>
            </a:extLst>
          </p:cNvPr>
          <p:cNvSpPr>
            <a:spLocks noGrp="1"/>
          </p:cNvSpPr>
          <p:nvPr>
            <p:ph type="body" sz="quarter" idx="19" hasCustomPrompt="1"/>
          </p:nvPr>
        </p:nvSpPr>
        <p:spPr>
          <a:xfrm>
            <a:off x="1568726" y="2080373"/>
            <a:ext cx="533400" cy="574041"/>
          </a:xfrm>
        </p:spPr>
        <p:txBody>
          <a:bodyPr>
            <a:noAutofit/>
          </a:bodyPr>
          <a:lstStyle>
            <a:lvl1pPr algn="ctr">
              <a:lnSpc>
                <a:spcPct val="100000"/>
              </a:lnSpc>
              <a:defRPr sz="3600" b="0" i="0">
                <a:solidFill>
                  <a:schemeClr val="tx2"/>
                </a:solidFill>
                <a:latin typeface="DM Serif Display" pitchFamily="2" charset="0"/>
              </a:defRPr>
            </a:lvl1pPr>
          </a:lstStyle>
          <a:p>
            <a:pPr lvl="0"/>
            <a:r>
              <a:rPr lang="en-US"/>
              <a:t>1</a:t>
            </a:r>
          </a:p>
        </p:txBody>
      </p:sp>
      <p:sp>
        <p:nvSpPr>
          <p:cNvPr id="35" name="Text Placeholder 4">
            <a:extLst>
              <a:ext uri="{FF2B5EF4-FFF2-40B4-BE49-F238E27FC236}">
                <a16:creationId xmlns:a16="http://schemas.microsoft.com/office/drawing/2014/main" id="{E0772BAD-8267-1640-9A12-C57BEF746D06}"/>
              </a:ext>
            </a:extLst>
          </p:cNvPr>
          <p:cNvSpPr>
            <a:spLocks noGrp="1"/>
          </p:cNvSpPr>
          <p:nvPr>
            <p:ph type="body" sz="quarter" idx="20" hasCustomPrompt="1"/>
          </p:nvPr>
        </p:nvSpPr>
        <p:spPr>
          <a:xfrm>
            <a:off x="7010400" y="2080374"/>
            <a:ext cx="3976687" cy="574041"/>
          </a:xfrm>
        </p:spPr>
        <p:txBody>
          <a:bodyPr>
            <a:normAutofit/>
          </a:bodyPr>
          <a:lstStyle>
            <a:lvl1pPr>
              <a:defRPr sz="1100" b="0" i="0">
                <a:solidFill>
                  <a:schemeClr val="tx1"/>
                </a:solidFill>
                <a:latin typeface="Montserrat" pitchFamily="2" charset="77"/>
              </a:defRPr>
            </a:lvl1pPr>
          </a:lstStyle>
          <a:p>
            <a:pPr lvl="0"/>
            <a:r>
              <a:rPr lang="en-US"/>
              <a:t>Item 5</a:t>
            </a:r>
          </a:p>
        </p:txBody>
      </p:sp>
      <p:sp>
        <p:nvSpPr>
          <p:cNvPr id="36" name="Text Placeholder 4">
            <a:extLst>
              <a:ext uri="{FF2B5EF4-FFF2-40B4-BE49-F238E27FC236}">
                <a16:creationId xmlns:a16="http://schemas.microsoft.com/office/drawing/2014/main" id="{5F502018-1957-514A-BFF4-117BA72586D9}"/>
              </a:ext>
            </a:extLst>
          </p:cNvPr>
          <p:cNvSpPr>
            <a:spLocks noGrp="1"/>
          </p:cNvSpPr>
          <p:nvPr>
            <p:ph type="body" sz="quarter" idx="21" hasCustomPrompt="1"/>
          </p:nvPr>
        </p:nvSpPr>
        <p:spPr>
          <a:xfrm>
            <a:off x="7007061" y="2886014"/>
            <a:ext cx="3976687" cy="574041"/>
          </a:xfrm>
        </p:spPr>
        <p:txBody>
          <a:bodyPr>
            <a:normAutofit/>
          </a:bodyPr>
          <a:lstStyle>
            <a:lvl1pPr>
              <a:defRPr sz="1100" b="0" i="0">
                <a:solidFill>
                  <a:schemeClr val="tx1"/>
                </a:solidFill>
                <a:latin typeface="Montserrat" pitchFamily="2" charset="77"/>
              </a:defRPr>
            </a:lvl1pPr>
          </a:lstStyle>
          <a:p>
            <a:pPr lvl="0"/>
            <a:r>
              <a:rPr lang="en-US"/>
              <a:t>Item 6</a:t>
            </a:r>
          </a:p>
        </p:txBody>
      </p:sp>
      <p:sp>
        <p:nvSpPr>
          <p:cNvPr id="37" name="Text Placeholder 4">
            <a:extLst>
              <a:ext uri="{FF2B5EF4-FFF2-40B4-BE49-F238E27FC236}">
                <a16:creationId xmlns:a16="http://schemas.microsoft.com/office/drawing/2014/main" id="{889BBFC2-4387-6A47-AEE7-22CD338C602B}"/>
              </a:ext>
            </a:extLst>
          </p:cNvPr>
          <p:cNvSpPr>
            <a:spLocks noGrp="1"/>
          </p:cNvSpPr>
          <p:nvPr>
            <p:ph type="body" sz="quarter" idx="22" hasCustomPrompt="1"/>
          </p:nvPr>
        </p:nvSpPr>
        <p:spPr>
          <a:xfrm>
            <a:off x="7007060" y="3691654"/>
            <a:ext cx="3976687" cy="574041"/>
          </a:xfrm>
        </p:spPr>
        <p:txBody>
          <a:bodyPr>
            <a:normAutofit/>
          </a:bodyPr>
          <a:lstStyle>
            <a:lvl1pPr>
              <a:defRPr sz="1100" b="0" i="0">
                <a:solidFill>
                  <a:schemeClr val="tx1"/>
                </a:solidFill>
                <a:latin typeface="Montserrat" pitchFamily="2" charset="77"/>
              </a:defRPr>
            </a:lvl1pPr>
          </a:lstStyle>
          <a:p>
            <a:pPr lvl="0"/>
            <a:r>
              <a:rPr lang="en-US"/>
              <a:t>Item 7</a:t>
            </a:r>
          </a:p>
        </p:txBody>
      </p:sp>
      <p:sp>
        <p:nvSpPr>
          <p:cNvPr id="38" name="Text Placeholder 4">
            <a:extLst>
              <a:ext uri="{FF2B5EF4-FFF2-40B4-BE49-F238E27FC236}">
                <a16:creationId xmlns:a16="http://schemas.microsoft.com/office/drawing/2014/main" id="{6A4AD45E-B570-434E-B0FC-E23D560A9D2A}"/>
              </a:ext>
            </a:extLst>
          </p:cNvPr>
          <p:cNvSpPr>
            <a:spLocks noGrp="1"/>
          </p:cNvSpPr>
          <p:nvPr>
            <p:ph type="body" sz="quarter" idx="23" hasCustomPrompt="1"/>
          </p:nvPr>
        </p:nvSpPr>
        <p:spPr>
          <a:xfrm>
            <a:off x="7013739" y="4497294"/>
            <a:ext cx="3976687" cy="574041"/>
          </a:xfrm>
        </p:spPr>
        <p:txBody>
          <a:bodyPr>
            <a:normAutofit/>
          </a:bodyPr>
          <a:lstStyle>
            <a:lvl1pPr>
              <a:defRPr sz="1100" b="0" i="0">
                <a:solidFill>
                  <a:schemeClr val="tx1"/>
                </a:solidFill>
                <a:latin typeface="Montserrat" pitchFamily="2" charset="77"/>
              </a:defRPr>
            </a:lvl1pPr>
          </a:lstStyle>
          <a:p>
            <a:pPr lvl="0"/>
            <a:r>
              <a:rPr lang="en-US"/>
              <a:t>Item 8</a:t>
            </a:r>
          </a:p>
        </p:txBody>
      </p:sp>
      <p:sp>
        <p:nvSpPr>
          <p:cNvPr id="12" name="Text Placeholder 11">
            <a:extLst>
              <a:ext uri="{FF2B5EF4-FFF2-40B4-BE49-F238E27FC236}">
                <a16:creationId xmlns:a16="http://schemas.microsoft.com/office/drawing/2014/main" id="{A1164326-FECA-5845-A5EF-816D8457677E}"/>
              </a:ext>
            </a:extLst>
          </p:cNvPr>
          <p:cNvSpPr>
            <a:spLocks noGrp="1"/>
          </p:cNvSpPr>
          <p:nvPr>
            <p:ph type="body" sz="quarter" idx="25" hasCustomPrompt="1"/>
          </p:nvPr>
        </p:nvSpPr>
        <p:spPr>
          <a:xfrm>
            <a:off x="1555976" y="914399"/>
            <a:ext cx="5791200" cy="647355"/>
          </a:xfrm>
        </p:spPr>
        <p:txBody>
          <a:bodyPr>
            <a:normAutofit/>
          </a:bodyPr>
          <a:lstStyle>
            <a:lvl1pPr>
              <a:defRPr sz="3600" b="0" i="0">
                <a:latin typeface="DM Serif Display" pitchFamily="2" charset="0"/>
              </a:defRPr>
            </a:lvl1pPr>
          </a:lstStyle>
          <a:p>
            <a:pPr lvl="0"/>
            <a:r>
              <a:rPr lang="en-US" sz="3600" b="0" i="0">
                <a:latin typeface="DM Serif Display" pitchFamily="2" charset="0"/>
              </a:rPr>
              <a:t>Agenda</a:t>
            </a:r>
            <a:endParaRPr lang="en-US"/>
          </a:p>
        </p:txBody>
      </p:sp>
      <p:sp>
        <p:nvSpPr>
          <p:cNvPr id="40" name="Text Placeholder 9">
            <a:extLst>
              <a:ext uri="{FF2B5EF4-FFF2-40B4-BE49-F238E27FC236}">
                <a16:creationId xmlns:a16="http://schemas.microsoft.com/office/drawing/2014/main" id="{C27F2C0C-067D-9247-8637-DC1C9B55D868}"/>
              </a:ext>
            </a:extLst>
          </p:cNvPr>
          <p:cNvSpPr>
            <a:spLocks noGrp="1"/>
          </p:cNvSpPr>
          <p:nvPr>
            <p:ph type="body" sz="quarter" idx="26" hasCustomPrompt="1"/>
          </p:nvPr>
        </p:nvSpPr>
        <p:spPr>
          <a:xfrm>
            <a:off x="1568110" y="2886014"/>
            <a:ext cx="533400" cy="574041"/>
          </a:xfrm>
        </p:spPr>
        <p:txBody>
          <a:bodyPr>
            <a:noAutofit/>
          </a:bodyPr>
          <a:lstStyle>
            <a:lvl1pPr algn="ctr">
              <a:lnSpc>
                <a:spcPct val="100000"/>
              </a:lnSpc>
              <a:defRPr sz="3600" b="0" i="0">
                <a:solidFill>
                  <a:schemeClr val="tx2"/>
                </a:solidFill>
                <a:latin typeface="DM Serif Display" pitchFamily="2" charset="0"/>
              </a:defRPr>
            </a:lvl1pPr>
          </a:lstStyle>
          <a:p>
            <a:pPr lvl="0"/>
            <a:r>
              <a:rPr lang="en-US"/>
              <a:t>2</a:t>
            </a:r>
          </a:p>
        </p:txBody>
      </p:sp>
      <p:sp>
        <p:nvSpPr>
          <p:cNvPr id="41" name="Text Placeholder 9">
            <a:extLst>
              <a:ext uri="{FF2B5EF4-FFF2-40B4-BE49-F238E27FC236}">
                <a16:creationId xmlns:a16="http://schemas.microsoft.com/office/drawing/2014/main" id="{89DD99A4-790A-0E49-8051-C5AEC5422B7B}"/>
              </a:ext>
            </a:extLst>
          </p:cNvPr>
          <p:cNvSpPr>
            <a:spLocks noGrp="1"/>
          </p:cNvSpPr>
          <p:nvPr>
            <p:ph type="body" sz="quarter" idx="27" hasCustomPrompt="1"/>
          </p:nvPr>
        </p:nvSpPr>
        <p:spPr>
          <a:xfrm>
            <a:off x="1568110" y="3691654"/>
            <a:ext cx="533400" cy="574041"/>
          </a:xfrm>
        </p:spPr>
        <p:txBody>
          <a:bodyPr>
            <a:noAutofit/>
          </a:bodyPr>
          <a:lstStyle>
            <a:lvl1pPr algn="ctr">
              <a:lnSpc>
                <a:spcPct val="100000"/>
              </a:lnSpc>
              <a:defRPr sz="3600" b="0" i="0">
                <a:solidFill>
                  <a:schemeClr val="tx2"/>
                </a:solidFill>
                <a:latin typeface="DM Serif Display" pitchFamily="2" charset="0"/>
              </a:defRPr>
            </a:lvl1pPr>
          </a:lstStyle>
          <a:p>
            <a:pPr lvl="0"/>
            <a:r>
              <a:rPr lang="en-US"/>
              <a:t>3</a:t>
            </a:r>
          </a:p>
        </p:txBody>
      </p:sp>
      <p:sp>
        <p:nvSpPr>
          <p:cNvPr id="42" name="Text Placeholder 9">
            <a:extLst>
              <a:ext uri="{FF2B5EF4-FFF2-40B4-BE49-F238E27FC236}">
                <a16:creationId xmlns:a16="http://schemas.microsoft.com/office/drawing/2014/main" id="{1F57751B-42B2-AC4F-B0D2-71C68EA830FB}"/>
              </a:ext>
            </a:extLst>
          </p:cNvPr>
          <p:cNvSpPr>
            <a:spLocks noGrp="1"/>
          </p:cNvSpPr>
          <p:nvPr>
            <p:ph type="body" sz="quarter" idx="28" hasCustomPrompt="1"/>
          </p:nvPr>
        </p:nvSpPr>
        <p:spPr>
          <a:xfrm>
            <a:off x="1568110" y="4497294"/>
            <a:ext cx="533400" cy="574041"/>
          </a:xfrm>
        </p:spPr>
        <p:txBody>
          <a:bodyPr>
            <a:noAutofit/>
          </a:bodyPr>
          <a:lstStyle>
            <a:lvl1pPr algn="ctr">
              <a:lnSpc>
                <a:spcPct val="100000"/>
              </a:lnSpc>
              <a:defRPr sz="3600" b="0" i="0">
                <a:solidFill>
                  <a:schemeClr val="tx2"/>
                </a:solidFill>
                <a:latin typeface="DM Serif Display" pitchFamily="2" charset="0"/>
              </a:defRPr>
            </a:lvl1pPr>
          </a:lstStyle>
          <a:p>
            <a:pPr lvl="0"/>
            <a:r>
              <a:rPr lang="en-US"/>
              <a:t>4</a:t>
            </a:r>
          </a:p>
        </p:txBody>
      </p:sp>
      <p:sp>
        <p:nvSpPr>
          <p:cNvPr id="43" name="Text Placeholder 9">
            <a:extLst>
              <a:ext uri="{FF2B5EF4-FFF2-40B4-BE49-F238E27FC236}">
                <a16:creationId xmlns:a16="http://schemas.microsoft.com/office/drawing/2014/main" id="{8606E506-455E-4F41-A41D-570978A4CC01}"/>
              </a:ext>
            </a:extLst>
          </p:cNvPr>
          <p:cNvSpPr>
            <a:spLocks noGrp="1"/>
          </p:cNvSpPr>
          <p:nvPr>
            <p:ph type="body" sz="quarter" idx="29" hasCustomPrompt="1"/>
          </p:nvPr>
        </p:nvSpPr>
        <p:spPr>
          <a:xfrm>
            <a:off x="6473660" y="2080373"/>
            <a:ext cx="533400" cy="574041"/>
          </a:xfrm>
        </p:spPr>
        <p:txBody>
          <a:bodyPr>
            <a:noAutofit/>
          </a:bodyPr>
          <a:lstStyle>
            <a:lvl1pPr algn="ctr">
              <a:lnSpc>
                <a:spcPct val="100000"/>
              </a:lnSpc>
              <a:defRPr sz="3600" b="0" i="0">
                <a:solidFill>
                  <a:schemeClr val="tx2"/>
                </a:solidFill>
                <a:latin typeface="DM Serif Display" pitchFamily="2" charset="0"/>
              </a:defRPr>
            </a:lvl1pPr>
          </a:lstStyle>
          <a:p>
            <a:pPr lvl="0"/>
            <a:r>
              <a:rPr lang="en-US"/>
              <a:t>5</a:t>
            </a:r>
          </a:p>
        </p:txBody>
      </p:sp>
      <p:sp>
        <p:nvSpPr>
          <p:cNvPr id="44" name="Text Placeholder 9">
            <a:extLst>
              <a:ext uri="{FF2B5EF4-FFF2-40B4-BE49-F238E27FC236}">
                <a16:creationId xmlns:a16="http://schemas.microsoft.com/office/drawing/2014/main" id="{4A3DA80B-09BB-2E45-B8F6-56C861197AAE}"/>
              </a:ext>
            </a:extLst>
          </p:cNvPr>
          <p:cNvSpPr>
            <a:spLocks noGrp="1"/>
          </p:cNvSpPr>
          <p:nvPr>
            <p:ph type="body" sz="quarter" idx="30" hasCustomPrompt="1"/>
          </p:nvPr>
        </p:nvSpPr>
        <p:spPr>
          <a:xfrm>
            <a:off x="6473044" y="2886014"/>
            <a:ext cx="533400" cy="574041"/>
          </a:xfrm>
        </p:spPr>
        <p:txBody>
          <a:bodyPr>
            <a:noAutofit/>
          </a:bodyPr>
          <a:lstStyle>
            <a:lvl1pPr algn="ctr">
              <a:lnSpc>
                <a:spcPct val="100000"/>
              </a:lnSpc>
              <a:defRPr sz="3600" b="0" i="0">
                <a:solidFill>
                  <a:schemeClr val="tx2"/>
                </a:solidFill>
                <a:latin typeface="DM Serif Display" pitchFamily="2" charset="0"/>
              </a:defRPr>
            </a:lvl1pPr>
          </a:lstStyle>
          <a:p>
            <a:pPr lvl="0"/>
            <a:r>
              <a:rPr lang="en-US"/>
              <a:t>6</a:t>
            </a:r>
          </a:p>
        </p:txBody>
      </p:sp>
      <p:sp>
        <p:nvSpPr>
          <p:cNvPr id="45" name="Text Placeholder 9">
            <a:extLst>
              <a:ext uri="{FF2B5EF4-FFF2-40B4-BE49-F238E27FC236}">
                <a16:creationId xmlns:a16="http://schemas.microsoft.com/office/drawing/2014/main" id="{B7F60D0B-EF0A-B642-A835-0A0E6E11646B}"/>
              </a:ext>
            </a:extLst>
          </p:cNvPr>
          <p:cNvSpPr>
            <a:spLocks noGrp="1"/>
          </p:cNvSpPr>
          <p:nvPr>
            <p:ph type="body" sz="quarter" idx="31" hasCustomPrompt="1"/>
          </p:nvPr>
        </p:nvSpPr>
        <p:spPr>
          <a:xfrm>
            <a:off x="6473044" y="3691654"/>
            <a:ext cx="533400" cy="574041"/>
          </a:xfrm>
        </p:spPr>
        <p:txBody>
          <a:bodyPr>
            <a:noAutofit/>
          </a:bodyPr>
          <a:lstStyle>
            <a:lvl1pPr algn="ctr">
              <a:lnSpc>
                <a:spcPct val="100000"/>
              </a:lnSpc>
              <a:defRPr sz="3600" b="0" i="0">
                <a:solidFill>
                  <a:schemeClr val="tx2"/>
                </a:solidFill>
                <a:latin typeface="DM Serif Display" pitchFamily="2" charset="0"/>
              </a:defRPr>
            </a:lvl1pPr>
          </a:lstStyle>
          <a:p>
            <a:pPr lvl="0"/>
            <a:r>
              <a:rPr lang="en-US"/>
              <a:t>7</a:t>
            </a:r>
          </a:p>
        </p:txBody>
      </p:sp>
      <p:sp>
        <p:nvSpPr>
          <p:cNvPr id="46" name="Text Placeholder 9">
            <a:extLst>
              <a:ext uri="{FF2B5EF4-FFF2-40B4-BE49-F238E27FC236}">
                <a16:creationId xmlns:a16="http://schemas.microsoft.com/office/drawing/2014/main" id="{F64E2325-F90F-2A41-AE20-46795C6A2830}"/>
              </a:ext>
            </a:extLst>
          </p:cNvPr>
          <p:cNvSpPr>
            <a:spLocks noGrp="1"/>
          </p:cNvSpPr>
          <p:nvPr>
            <p:ph type="body" sz="quarter" idx="32" hasCustomPrompt="1"/>
          </p:nvPr>
        </p:nvSpPr>
        <p:spPr>
          <a:xfrm>
            <a:off x="6473044" y="4497294"/>
            <a:ext cx="533400" cy="574041"/>
          </a:xfrm>
        </p:spPr>
        <p:txBody>
          <a:bodyPr>
            <a:noAutofit/>
          </a:bodyPr>
          <a:lstStyle>
            <a:lvl1pPr algn="ctr">
              <a:lnSpc>
                <a:spcPct val="100000"/>
              </a:lnSpc>
              <a:defRPr sz="3600" b="0" i="0">
                <a:solidFill>
                  <a:schemeClr val="tx2"/>
                </a:solidFill>
                <a:latin typeface="DM Serif Display" pitchFamily="2" charset="0"/>
              </a:defRPr>
            </a:lvl1pPr>
          </a:lstStyle>
          <a:p>
            <a:pPr lvl="0"/>
            <a:r>
              <a:rPr lang="en-US"/>
              <a:t>8</a:t>
            </a:r>
          </a:p>
        </p:txBody>
      </p:sp>
      <p:pic>
        <p:nvPicPr>
          <p:cNvPr id="29" name="Graphic 28">
            <a:extLst>
              <a:ext uri="{FF2B5EF4-FFF2-40B4-BE49-F238E27FC236}">
                <a16:creationId xmlns:a16="http://schemas.microsoft.com/office/drawing/2014/main" id="{DF603098-B509-4A65-8346-62EBB9ED64FE}"/>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5614" y="6070309"/>
            <a:ext cx="1106882" cy="437722"/>
          </a:xfrm>
          <a:prstGeom prst="rect">
            <a:avLst/>
          </a:prstGeom>
        </p:spPr>
      </p:pic>
    </p:spTree>
    <p:extLst>
      <p:ext uri="{BB962C8B-B14F-4D97-AF65-F5344CB8AC3E}">
        <p14:creationId xmlns:p14="http://schemas.microsoft.com/office/powerpoint/2010/main" val="176501842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A6DA3-20CE-4C71-B3D0-61982AFE6E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DCC8AC-834F-4564-8039-CC032327DF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CCC3EE-D900-4189-9412-93B9AAEBAA33}"/>
              </a:ext>
            </a:extLst>
          </p:cNvPr>
          <p:cNvSpPr>
            <a:spLocks noGrp="1"/>
          </p:cNvSpPr>
          <p:nvPr>
            <p:ph type="dt" sz="half" idx="10"/>
          </p:nvPr>
        </p:nvSpPr>
        <p:spPr/>
        <p:txBody>
          <a:bodyPr/>
          <a:lstStyle/>
          <a:p>
            <a:fld id="{58F6362C-9E5F-4E53-B0F4-1F481D933244}" type="datetimeFigureOut">
              <a:rPr lang="en-US" smtClean="0"/>
              <a:t>8/7/2025</a:t>
            </a:fld>
            <a:endParaRPr lang="en-US"/>
          </a:p>
        </p:txBody>
      </p:sp>
      <p:sp>
        <p:nvSpPr>
          <p:cNvPr id="5" name="Footer Placeholder 4">
            <a:extLst>
              <a:ext uri="{FF2B5EF4-FFF2-40B4-BE49-F238E27FC236}">
                <a16:creationId xmlns:a16="http://schemas.microsoft.com/office/drawing/2014/main" id="{AAD74E5D-4AF6-4BAF-95CB-E24F0682FE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DECF37-8262-4FDB-AFF3-842E1E5DD2E9}"/>
              </a:ext>
            </a:extLst>
          </p:cNvPr>
          <p:cNvSpPr>
            <a:spLocks noGrp="1"/>
          </p:cNvSpPr>
          <p:nvPr>
            <p:ph type="sldNum" sz="quarter" idx="12"/>
          </p:nvPr>
        </p:nvSpPr>
        <p:spPr/>
        <p:txBody>
          <a:bodyPr/>
          <a:lstStyle/>
          <a:p>
            <a:fld id="{6821C020-695B-4C9D-A5DF-2A8699CB2D9F}" type="slidenum">
              <a:rPr lang="en-US" smtClean="0"/>
              <a:t>‹#›</a:t>
            </a:fld>
            <a:endParaRPr lang="en-US"/>
          </a:p>
        </p:txBody>
      </p:sp>
    </p:spTree>
    <p:extLst>
      <p:ext uri="{BB962C8B-B14F-4D97-AF65-F5344CB8AC3E}">
        <p14:creationId xmlns:p14="http://schemas.microsoft.com/office/powerpoint/2010/main" val="38513104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D3C58-095E-4A69-A2DD-F1C734081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680211-D3F4-474D-8390-C3515951CC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3905F4-254C-4836-A5C0-64838FE3E2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A8D8FD-CCA1-4423-80D3-6D72E6C929CB}"/>
              </a:ext>
            </a:extLst>
          </p:cNvPr>
          <p:cNvSpPr>
            <a:spLocks noGrp="1"/>
          </p:cNvSpPr>
          <p:nvPr>
            <p:ph type="dt" sz="half" idx="10"/>
          </p:nvPr>
        </p:nvSpPr>
        <p:spPr/>
        <p:txBody>
          <a:bodyPr/>
          <a:lstStyle/>
          <a:p>
            <a:fld id="{58F6362C-9E5F-4E53-B0F4-1F481D933244}" type="datetimeFigureOut">
              <a:rPr lang="en-US" smtClean="0"/>
              <a:t>8/7/2025</a:t>
            </a:fld>
            <a:endParaRPr lang="en-US"/>
          </a:p>
        </p:txBody>
      </p:sp>
      <p:sp>
        <p:nvSpPr>
          <p:cNvPr id="6" name="Footer Placeholder 5">
            <a:extLst>
              <a:ext uri="{FF2B5EF4-FFF2-40B4-BE49-F238E27FC236}">
                <a16:creationId xmlns:a16="http://schemas.microsoft.com/office/drawing/2014/main" id="{F4F88789-6564-4433-970C-25C57BD2A0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BC7CDC-71BF-44B7-826F-4C8FD19CF49B}"/>
              </a:ext>
            </a:extLst>
          </p:cNvPr>
          <p:cNvSpPr>
            <a:spLocks noGrp="1"/>
          </p:cNvSpPr>
          <p:nvPr>
            <p:ph type="sldNum" sz="quarter" idx="12"/>
          </p:nvPr>
        </p:nvSpPr>
        <p:spPr/>
        <p:txBody>
          <a:bodyPr/>
          <a:lstStyle/>
          <a:p>
            <a:fld id="{6821C020-695B-4C9D-A5DF-2A8699CB2D9F}" type="slidenum">
              <a:rPr lang="en-US" smtClean="0"/>
              <a:t>‹#›</a:t>
            </a:fld>
            <a:endParaRPr lang="en-US"/>
          </a:p>
        </p:txBody>
      </p:sp>
    </p:spTree>
    <p:extLst>
      <p:ext uri="{BB962C8B-B14F-4D97-AF65-F5344CB8AC3E}">
        <p14:creationId xmlns:p14="http://schemas.microsoft.com/office/powerpoint/2010/main" val="1528006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E5674-3CE8-40A6-91CE-08B259823F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091525-E50E-47DC-80C0-3E4DDA36C4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15878F-0C4B-4E8C-8D4B-A6A2A5513F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36F6814-DAF2-451C-80DE-F81327499F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7AC887-2DFC-4695-9266-1559CA2F6B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99E216-FEB9-450A-B410-352D48BFBE96}"/>
              </a:ext>
            </a:extLst>
          </p:cNvPr>
          <p:cNvSpPr>
            <a:spLocks noGrp="1"/>
          </p:cNvSpPr>
          <p:nvPr>
            <p:ph type="dt" sz="half" idx="10"/>
          </p:nvPr>
        </p:nvSpPr>
        <p:spPr/>
        <p:txBody>
          <a:bodyPr/>
          <a:lstStyle/>
          <a:p>
            <a:fld id="{58F6362C-9E5F-4E53-B0F4-1F481D933244}" type="datetimeFigureOut">
              <a:rPr lang="en-US" smtClean="0"/>
              <a:t>8/7/2025</a:t>
            </a:fld>
            <a:endParaRPr lang="en-US"/>
          </a:p>
        </p:txBody>
      </p:sp>
      <p:sp>
        <p:nvSpPr>
          <p:cNvPr id="8" name="Footer Placeholder 7">
            <a:extLst>
              <a:ext uri="{FF2B5EF4-FFF2-40B4-BE49-F238E27FC236}">
                <a16:creationId xmlns:a16="http://schemas.microsoft.com/office/drawing/2014/main" id="{8BD01135-C195-4D13-B2F1-9A50763422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79FAD9E-50B4-428A-BB75-28293BB7A3D9}"/>
              </a:ext>
            </a:extLst>
          </p:cNvPr>
          <p:cNvSpPr>
            <a:spLocks noGrp="1"/>
          </p:cNvSpPr>
          <p:nvPr>
            <p:ph type="sldNum" sz="quarter" idx="12"/>
          </p:nvPr>
        </p:nvSpPr>
        <p:spPr/>
        <p:txBody>
          <a:bodyPr/>
          <a:lstStyle/>
          <a:p>
            <a:fld id="{6821C020-695B-4C9D-A5DF-2A8699CB2D9F}" type="slidenum">
              <a:rPr lang="en-US" smtClean="0"/>
              <a:t>‹#›</a:t>
            </a:fld>
            <a:endParaRPr lang="en-US"/>
          </a:p>
        </p:txBody>
      </p:sp>
    </p:spTree>
    <p:extLst>
      <p:ext uri="{BB962C8B-B14F-4D97-AF65-F5344CB8AC3E}">
        <p14:creationId xmlns:p14="http://schemas.microsoft.com/office/powerpoint/2010/main" val="149663880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477F7-DCA0-496A-995D-95A6DC8D88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9E7165-8709-4B74-9ECA-0FEA051C70AF}"/>
              </a:ext>
            </a:extLst>
          </p:cNvPr>
          <p:cNvSpPr>
            <a:spLocks noGrp="1"/>
          </p:cNvSpPr>
          <p:nvPr>
            <p:ph type="dt" sz="half" idx="10"/>
          </p:nvPr>
        </p:nvSpPr>
        <p:spPr/>
        <p:txBody>
          <a:bodyPr/>
          <a:lstStyle/>
          <a:p>
            <a:fld id="{58F6362C-9E5F-4E53-B0F4-1F481D933244}" type="datetimeFigureOut">
              <a:rPr lang="en-US" smtClean="0"/>
              <a:t>8/7/2025</a:t>
            </a:fld>
            <a:endParaRPr lang="en-US"/>
          </a:p>
        </p:txBody>
      </p:sp>
      <p:sp>
        <p:nvSpPr>
          <p:cNvPr id="4" name="Footer Placeholder 3">
            <a:extLst>
              <a:ext uri="{FF2B5EF4-FFF2-40B4-BE49-F238E27FC236}">
                <a16:creationId xmlns:a16="http://schemas.microsoft.com/office/drawing/2014/main" id="{54F05F0D-AABB-457A-B6CC-0CD6EB5AAE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D72658-3BFB-450A-8B32-EF574544604F}"/>
              </a:ext>
            </a:extLst>
          </p:cNvPr>
          <p:cNvSpPr>
            <a:spLocks noGrp="1"/>
          </p:cNvSpPr>
          <p:nvPr>
            <p:ph type="sldNum" sz="quarter" idx="12"/>
          </p:nvPr>
        </p:nvSpPr>
        <p:spPr/>
        <p:txBody>
          <a:bodyPr/>
          <a:lstStyle/>
          <a:p>
            <a:fld id="{6821C020-695B-4C9D-A5DF-2A8699CB2D9F}" type="slidenum">
              <a:rPr lang="en-US" smtClean="0"/>
              <a:t>‹#›</a:t>
            </a:fld>
            <a:endParaRPr lang="en-US"/>
          </a:p>
        </p:txBody>
      </p:sp>
    </p:spTree>
    <p:extLst>
      <p:ext uri="{BB962C8B-B14F-4D97-AF65-F5344CB8AC3E}">
        <p14:creationId xmlns:p14="http://schemas.microsoft.com/office/powerpoint/2010/main" val="89698109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12206C-B6F4-4811-93B7-06E905736679}"/>
              </a:ext>
            </a:extLst>
          </p:cNvPr>
          <p:cNvSpPr>
            <a:spLocks noGrp="1"/>
          </p:cNvSpPr>
          <p:nvPr>
            <p:ph type="dt" sz="half" idx="10"/>
          </p:nvPr>
        </p:nvSpPr>
        <p:spPr/>
        <p:txBody>
          <a:bodyPr/>
          <a:lstStyle/>
          <a:p>
            <a:fld id="{58F6362C-9E5F-4E53-B0F4-1F481D933244}" type="datetimeFigureOut">
              <a:rPr lang="en-US" smtClean="0"/>
              <a:t>8/7/2025</a:t>
            </a:fld>
            <a:endParaRPr lang="en-US"/>
          </a:p>
        </p:txBody>
      </p:sp>
      <p:sp>
        <p:nvSpPr>
          <p:cNvPr id="3" name="Footer Placeholder 2">
            <a:extLst>
              <a:ext uri="{FF2B5EF4-FFF2-40B4-BE49-F238E27FC236}">
                <a16:creationId xmlns:a16="http://schemas.microsoft.com/office/drawing/2014/main" id="{C2B1EFF0-2E04-424E-8084-B05EE35A29F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F63F87-5421-43BA-A3C5-39CD50AB85FF}"/>
              </a:ext>
            </a:extLst>
          </p:cNvPr>
          <p:cNvSpPr>
            <a:spLocks noGrp="1"/>
          </p:cNvSpPr>
          <p:nvPr>
            <p:ph type="sldNum" sz="quarter" idx="12"/>
          </p:nvPr>
        </p:nvSpPr>
        <p:spPr/>
        <p:txBody>
          <a:bodyPr/>
          <a:lstStyle/>
          <a:p>
            <a:fld id="{6821C020-695B-4C9D-A5DF-2A8699CB2D9F}" type="slidenum">
              <a:rPr lang="en-US" smtClean="0"/>
              <a:t>‹#›</a:t>
            </a:fld>
            <a:endParaRPr lang="en-US"/>
          </a:p>
        </p:txBody>
      </p:sp>
    </p:spTree>
    <p:extLst>
      <p:ext uri="{BB962C8B-B14F-4D97-AF65-F5344CB8AC3E}">
        <p14:creationId xmlns:p14="http://schemas.microsoft.com/office/powerpoint/2010/main" val="139549323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CA09E-BF8C-49B4-8469-B2F4344D13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1BAEAC-1B0F-45D4-AD28-BBEFAAA2A1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79DE4C-7FA4-4267-9838-8B8C18D163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4B36C6-F7AE-4245-ABBD-970CB16EA91A}"/>
              </a:ext>
            </a:extLst>
          </p:cNvPr>
          <p:cNvSpPr>
            <a:spLocks noGrp="1"/>
          </p:cNvSpPr>
          <p:nvPr>
            <p:ph type="dt" sz="half" idx="10"/>
          </p:nvPr>
        </p:nvSpPr>
        <p:spPr/>
        <p:txBody>
          <a:bodyPr/>
          <a:lstStyle/>
          <a:p>
            <a:fld id="{58F6362C-9E5F-4E53-B0F4-1F481D933244}" type="datetimeFigureOut">
              <a:rPr lang="en-US" smtClean="0"/>
              <a:t>8/7/2025</a:t>
            </a:fld>
            <a:endParaRPr lang="en-US"/>
          </a:p>
        </p:txBody>
      </p:sp>
      <p:sp>
        <p:nvSpPr>
          <p:cNvPr id="6" name="Footer Placeholder 5">
            <a:extLst>
              <a:ext uri="{FF2B5EF4-FFF2-40B4-BE49-F238E27FC236}">
                <a16:creationId xmlns:a16="http://schemas.microsoft.com/office/drawing/2014/main" id="{C074CF59-3611-4BC3-B174-845FCAD25E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4A17F5-6C46-494D-9F40-6E5E9213D21A}"/>
              </a:ext>
            </a:extLst>
          </p:cNvPr>
          <p:cNvSpPr>
            <a:spLocks noGrp="1"/>
          </p:cNvSpPr>
          <p:nvPr>
            <p:ph type="sldNum" sz="quarter" idx="12"/>
          </p:nvPr>
        </p:nvSpPr>
        <p:spPr/>
        <p:txBody>
          <a:bodyPr/>
          <a:lstStyle/>
          <a:p>
            <a:fld id="{6821C020-695B-4C9D-A5DF-2A8699CB2D9F}" type="slidenum">
              <a:rPr lang="en-US" smtClean="0"/>
              <a:t>‹#›</a:t>
            </a:fld>
            <a:endParaRPr lang="en-US"/>
          </a:p>
        </p:txBody>
      </p:sp>
    </p:spTree>
    <p:extLst>
      <p:ext uri="{BB962C8B-B14F-4D97-AF65-F5344CB8AC3E}">
        <p14:creationId xmlns:p14="http://schemas.microsoft.com/office/powerpoint/2010/main" val="74719408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C2DAA-2B64-419C-AACF-5ADF1F41CE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CFCC72-D5CC-4B5C-B15C-AB57EFECD4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BFFFAA-6AD8-433D-84BC-6E0BB84823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B9F043-F9D5-4DC2-B701-689664AAC388}"/>
              </a:ext>
            </a:extLst>
          </p:cNvPr>
          <p:cNvSpPr>
            <a:spLocks noGrp="1"/>
          </p:cNvSpPr>
          <p:nvPr>
            <p:ph type="dt" sz="half" idx="10"/>
          </p:nvPr>
        </p:nvSpPr>
        <p:spPr/>
        <p:txBody>
          <a:bodyPr/>
          <a:lstStyle/>
          <a:p>
            <a:fld id="{58F6362C-9E5F-4E53-B0F4-1F481D933244}" type="datetimeFigureOut">
              <a:rPr lang="en-US" smtClean="0"/>
              <a:t>8/7/2025</a:t>
            </a:fld>
            <a:endParaRPr lang="en-US"/>
          </a:p>
        </p:txBody>
      </p:sp>
      <p:sp>
        <p:nvSpPr>
          <p:cNvPr id="6" name="Footer Placeholder 5">
            <a:extLst>
              <a:ext uri="{FF2B5EF4-FFF2-40B4-BE49-F238E27FC236}">
                <a16:creationId xmlns:a16="http://schemas.microsoft.com/office/drawing/2014/main" id="{D1D66AB5-138C-4B18-8F9C-581B570390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3F5B4-2A8D-464D-AB3C-39A20A2BA096}"/>
              </a:ext>
            </a:extLst>
          </p:cNvPr>
          <p:cNvSpPr>
            <a:spLocks noGrp="1"/>
          </p:cNvSpPr>
          <p:nvPr>
            <p:ph type="sldNum" sz="quarter" idx="12"/>
          </p:nvPr>
        </p:nvSpPr>
        <p:spPr/>
        <p:txBody>
          <a:bodyPr/>
          <a:lstStyle/>
          <a:p>
            <a:fld id="{6821C020-695B-4C9D-A5DF-2A8699CB2D9F}" type="slidenum">
              <a:rPr lang="en-US" smtClean="0"/>
              <a:t>‹#›</a:t>
            </a:fld>
            <a:endParaRPr lang="en-US"/>
          </a:p>
        </p:txBody>
      </p:sp>
    </p:spTree>
    <p:extLst>
      <p:ext uri="{BB962C8B-B14F-4D97-AF65-F5344CB8AC3E}">
        <p14:creationId xmlns:p14="http://schemas.microsoft.com/office/powerpoint/2010/main" val="206132895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B5D22-C102-4003-9392-490948B3EA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509346-B768-4BA8-B552-3A0E574FC6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094EFC-7555-482B-9647-829F3E97296A}"/>
              </a:ext>
            </a:extLst>
          </p:cNvPr>
          <p:cNvSpPr>
            <a:spLocks noGrp="1"/>
          </p:cNvSpPr>
          <p:nvPr>
            <p:ph type="dt" sz="half" idx="10"/>
          </p:nvPr>
        </p:nvSpPr>
        <p:spPr/>
        <p:txBody>
          <a:bodyPr/>
          <a:lstStyle/>
          <a:p>
            <a:fld id="{58F6362C-9E5F-4E53-B0F4-1F481D933244}" type="datetimeFigureOut">
              <a:rPr lang="en-US" smtClean="0"/>
              <a:t>8/7/2025</a:t>
            </a:fld>
            <a:endParaRPr lang="en-US"/>
          </a:p>
        </p:txBody>
      </p:sp>
      <p:sp>
        <p:nvSpPr>
          <p:cNvPr id="5" name="Footer Placeholder 4">
            <a:extLst>
              <a:ext uri="{FF2B5EF4-FFF2-40B4-BE49-F238E27FC236}">
                <a16:creationId xmlns:a16="http://schemas.microsoft.com/office/drawing/2014/main" id="{0B6980EA-9071-432B-AC98-D056E98E72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2A0D9B-9684-430D-8FFC-49027EF8A5DC}"/>
              </a:ext>
            </a:extLst>
          </p:cNvPr>
          <p:cNvSpPr>
            <a:spLocks noGrp="1"/>
          </p:cNvSpPr>
          <p:nvPr>
            <p:ph type="sldNum" sz="quarter" idx="12"/>
          </p:nvPr>
        </p:nvSpPr>
        <p:spPr/>
        <p:txBody>
          <a:bodyPr/>
          <a:lstStyle/>
          <a:p>
            <a:fld id="{6821C020-695B-4C9D-A5DF-2A8699CB2D9F}" type="slidenum">
              <a:rPr lang="en-US" smtClean="0"/>
              <a:t>‹#›</a:t>
            </a:fld>
            <a:endParaRPr lang="en-US"/>
          </a:p>
        </p:txBody>
      </p:sp>
    </p:spTree>
    <p:extLst>
      <p:ext uri="{BB962C8B-B14F-4D97-AF65-F5344CB8AC3E}">
        <p14:creationId xmlns:p14="http://schemas.microsoft.com/office/powerpoint/2010/main" val="175342903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2A12D1-C744-4E58-9D4F-2951679C062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9AEDC9-66B8-42DD-87E6-40D77D20DD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65B894-C30A-4B19-8F4D-8BCD5E934F50}"/>
              </a:ext>
            </a:extLst>
          </p:cNvPr>
          <p:cNvSpPr>
            <a:spLocks noGrp="1"/>
          </p:cNvSpPr>
          <p:nvPr>
            <p:ph type="dt" sz="half" idx="10"/>
          </p:nvPr>
        </p:nvSpPr>
        <p:spPr/>
        <p:txBody>
          <a:bodyPr/>
          <a:lstStyle/>
          <a:p>
            <a:fld id="{58F6362C-9E5F-4E53-B0F4-1F481D933244}" type="datetimeFigureOut">
              <a:rPr lang="en-US" smtClean="0"/>
              <a:t>8/7/2025</a:t>
            </a:fld>
            <a:endParaRPr lang="en-US"/>
          </a:p>
        </p:txBody>
      </p:sp>
      <p:sp>
        <p:nvSpPr>
          <p:cNvPr id="5" name="Footer Placeholder 4">
            <a:extLst>
              <a:ext uri="{FF2B5EF4-FFF2-40B4-BE49-F238E27FC236}">
                <a16:creationId xmlns:a16="http://schemas.microsoft.com/office/drawing/2014/main" id="{A5ABEEF2-D146-4CDD-8AD5-F7E079ECEA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1C92A1-D9B5-4CBE-B96A-C85A5A994B6B}"/>
              </a:ext>
            </a:extLst>
          </p:cNvPr>
          <p:cNvSpPr>
            <a:spLocks noGrp="1"/>
          </p:cNvSpPr>
          <p:nvPr>
            <p:ph type="sldNum" sz="quarter" idx="12"/>
          </p:nvPr>
        </p:nvSpPr>
        <p:spPr/>
        <p:txBody>
          <a:bodyPr/>
          <a:lstStyle/>
          <a:p>
            <a:fld id="{6821C020-695B-4C9D-A5DF-2A8699CB2D9F}" type="slidenum">
              <a:rPr lang="en-US" smtClean="0"/>
              <a:t>‹#›</a:t>
            </a:fld>
            <a:endParaRPr lang="en-US"/>
          </a:p>
        </p:txBody>
      </p:sp>
    </p:spTree>
    <p:extLst>
      <p:ext uri="{BB962C8B-B14F-4D97-AF65-F5344CB8AC3E}">
        <p14:creationId xmlns:p14="http://schemas.microsoft.com/office/powerpoint/2010/main" val="15043487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Chapter slide 3">
    <p:spTree>
      <p:nvGrpSpPr>
        <p:cNvPr id="1" name=""/>
        <p:cNvGrpSpPr/>
        <p:nvPr/>
      </p:nvGrpSpPr>
      <p:grpSpPr>
        <a:xfrm>
          <a:off x="0" y="0"/>
          <a:ext cx="0" cy="0"/>
          <a:chOff x="0" y="0"/>
          <a:chExt cx="0" cy="0"/>
        </a:xfrm>
      </p:grpSpPr>
      <p:pic>
        <p:nvPicPr>
          <p:cNvPr id="6" name="Picture 5" descr="A picture containing bird&#10;&#10;Description automatically generated">
            <a:extLst>
              <a:ext uri="{FF2B5EF4-FFF2-40B4-BE49-F238E27FC236}">
                <a16:creationId xmlns:a16="http://schemas.microsoft.com/office/drawing/2014/main" id="{E9B3C486-A51E-914D-975F-3C32F6A9C7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05"/>
          <a:stretch/>
        </p:blipFill>
        <p:spPr>
          <a:xfrm>
            <a:off x="234950" y="228600"/>
            <a:ext cx="11804650" cy="6400800"/>
          </a:xfrm>
          <a:prstGeom prst="rect">
            <a:avLst/>
          </a:prstGeom>
        </p:spPr>
      </p:pic>
      <p:sp>
        <p:nvSpPr>
          <p:cNvPr id="3" name="Slide Number Placeholder 2">
            <a:extLst>
              <a:ext uri="{FF2B5EF4-FFF2-40B4-BE49-F238E27FC236}">
                <a16:creationId xmlns:a16="http://schemas.microsoft.com/office/drawing/2014/main" id="{E0243626-608A-5140-B862-4F978EFB5163}"/>
              </a:ext>
            </a:extLst>
          </p:cNvPr>
          <p:cNvSpPr>
            <a:spLocks noGrp="1"/>
          </p:cNvSpPr>
          <p:nvPr>
            <p:ph type="sldNum" sz="quarter" idx="10"/>
          </p:nvPr>
        </p:nvSpPr>
        <p:spPr/>
        <p:txBody>
          <a:bodyPr/>
          <a:lstStyle/>
          <a:p>
            <a:pPr marL="38100">
              <a:spcBef>
                <a:spcPts val="204"/>
              </a:spcBef>
            </a:pPr>
            <a:fld id="{81D60167-4931-47E6-BA6A-407CBD079E47}" type="slidenum">
              <a:rPr lang="en-US" spc="110" smtClean="0"/>
              <a:pPr marL="38100">
                <a:spcBef>
                  <a:spcPts val="204"/>
                </a:spcBef>
              </a:pPr>
              <a:t>‹#›</a:t>
            </a:fld>
            <a:endParaRPr lang="en-US" spc="110"/>
          </a:p>
        </p:txBody>
      </p:sp>
      <p:sp>
        <p:nvSpPr>
          <p:cNvPr id="8" name="Title 1">
            <a:extLst>
              <a:ext uri="{FF2B5EF4-FFF2-40B4-BE49-F238E27FC236}">
                <a16:creationId xmlns:a16="http://schemas.microsoft.com/office/drawing/2014/main" id="{D5E6C199-F728-C24A-BDB6-4D76B61E5BC8}"/>
              </a:ext>
            </a:extLst>
          </p:cNvPr>
          <p:cNvSpPr>
            <a:spLocks noGrp="1"/>
          </p:cNvSpPr>
          <p:nvPr>
            <p:ph type="title" hasCustomPrompt="1"/>
          </p:nvPr>
        </p:nvSpPr>
        <p:spPr>
          <a:xfrm>
            <a:off x="990600" y="3048000"/>
            <a:ext cx="10515600" cy="852488"/>
          </a:xfrm>
        </p:spPr>
        <p:txBody>
          <a:bodyPr/>
          <a:lstStyle>
            <a:lvl1pPr>
              <a:defRPr>
                <a:solidFill>
                  <a:schemeClr val="bg1"/>
                </a:solidFill>
              </a:defRPr>
            </a:lvl1pPr>
          </a:lstStyle>
          <a:p>
            <a:r>
              <a:rPr lang="en-US"/>
              <a:t>This is a chapter slide</a:t>
            </a:r>
          </a:p>
        </p:txBody>
      </p:sp>
      <p:pic>
        <p:nvPicPr>
          <p:cNvPr id="7" name="Picture 6" descr="A close up of a logo&#10;&#10;Description automatically generated">
            <a:extLst>
              <a:ext uri="{FF2B5EF4-FFF2-40B4-BE49-F238E27FC236}">
                <a16:creationId xmlns:a16="http://schemas.microsoft.com/office/drawing/2014/main" id="{1835597D-3802-6C41-A00E-E848DECE16C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6066872"/>
            <a:ext cx="1104900" cy="444500"/>
          </a:xfrm>
          <a:prstGeom prst="rect">
            <a:avLst/>
          </a:prstGeom>
        </p:spPr>
      </p:pic>
    </p:spTree>
    <p:extLst>
      <p:ext uri="{BB962C8B-B14F-4D97-AF65-F5344CB8AC3E}">
        <p14:creationId xmlns:p14="http://schemas.microsoft.com/office/powerpoint/2010/main" val="3240730927"/>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4.xml"/><Relationship Id="rId7" Type="http://schemas.openxmlformats.org/officeDocument/2006/relationships/theme" Target="../theme/theme2.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5" Type="http://schemas.openxmlformats.org/officeDocument/2006/relationships/slideLayout" Target="../slideLayouts/slideLayout86.xml"/><Relationship Id="rId4" Type="http://schemas.openxmlformats.org/officeDocument/2006/relationships/slideLayout" Target="../slideLayouts/slideLayout8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theme" Target="../theme/theme3.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Holder 6">
            <a:extLst>
              <a:ext uri="{FF2B5EF4-FFF2-40B4-BE49-F238E27FC236}">
                <a16:creationId xmlns:a16="http://schemas.microsoft.com/office/drawing/2014/main" id="{DB041FB4-50A7-9045-9DB0-63BD58A269F1}"/>
              </a:ext>
            </a:extLst>
          </p:cNvPr>
          <p:cNvSpPr>
            <a:spLocks noGrp="1"/>
          </p:cNvSpPr>
          <p:nvPr>
            <p:ph type="sldNum" sz="quarter" idx="4"/>
          </p:nvPr>
        </p:nvSpPr>
        <p:spPr>
          <a:xfrm>
            <a:off x="11582400" y="6516538"/>
            <a:ext cx="513080" cy="215444"/>
          </a:xfrm>
          <a:prstGeom prst="rect">
            <a:avLst/>
          </a:prstGeom>
        </p:spPr>
        <p:txBody>
          <a:bodyPr wrap="square" lIns="0" tIns="0" rIns="0" bIns="0">
            <a:spAutoFit/>
          </a:bodyPr>
          <a:lstStyle>
            <a:lvl1pPr algn="r">
              <a:defRPr sz="1400" b="0" i="0">
                <a:solidFill>
                  <a:srgbClr val="397CBF"/>
                </a:solidFill>
                <a:latin typeface="DM Sans Medium" pitchFamily="2" charset="77"/>
                <a:cs typeface="DM Sans Medium" pitchFamily="2" charset="77"/>
              </a:defRPr>
            </a:lvl1pPr>
          </a:lstStyle>
          <a:p>
            <a:pPr marL="38100">
              <a:spcBef>
                <a:spcPts val="204"/>
              </a:spcBef>
            </a:pPr>
            <a:fld id="{81D60167-4931-47E6-BA6A-407CBD079E47}" type="slidenum">
              <a:rPr lang="en-US" spc="110" smtClean="0"/>
              <a:pPr marL="38100">
                <a:spcBef>
                  <a:spcPts val="204"/>
                </a:spcBef>
              </a:pPr>
              <a:t>‹#›</a:t>
            </a:fld>
            <a:endParaRPr lang="en-US" spc="110"/>
          </a:p>
        </p:txBody>
      </p:sp>
      <p:sp>
        <p:nvSpPr>
          <p:cNvPr id="9" name="Text Placeholder 8">
            <a:extLst>
              <a:ext uri="{FF2B5EF4-FFF2-40B4-BE49-F238E27FC236}">
                <a16:creationId xmlns:a16="http://schemas.microsoft.com/office/drawing/2014/main" id="{3001F567-A089-E04C-B63D-558627590E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9">
            <a:extLst>
              <a:ext uri="{FF2B5EF4-FFF2-40B4-BE49-F238E27FC236}">
                <a16:creationId xmlns:a16="http://schemas.microsoft.com/office/drawing/2014/main" id="{974C21C4-E2B9-6645-978C-AC5834595DFF}"/>
              </a:ext>
            </a:extLst>
          </p:cNvPr>
          <p:cNvSpPr>
            <a:spLocks noGrp="1"/>
          </p:cNvSpPr>
          <p:nvPr>
            <p:ph type="title"/>
          </p:nvPr>
        </p:nvSpPr>
        <p:spPr>
          <a:xfrm>
            <a:off x="838200" y="838200"/>
            <a:ext cx="10515600" cy="852488"/>
          </a:xfrm>
          <a:prstGeom prst="rect">
            <a:avLst/>
          </a:prstGeom>
        </p:spPr>
        <p:txBody>
          <a:bodyPr vert="horz" lIns="91440" tIns="45720" rIns="91440" bIns="45720" rtlCol="0" anchor="ctr">
            <a:normAutofit/>
          </a:bodyPr>
          <a:lstStyle/>
          <a:p>
            <a:r>
              <a:rPr lang="en-US"/>
              <a:t>Click to edit Master title style</a:t>
            </a:r>
          </a:p>
        </p:txBody>
      </p:sp>
    </p:spTree>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4000" r:id="rId6"/>
    <p:sldLayoutId id="2147483990" r:id="rId7"/>
    <p:sldLayoutId id="2147484001" r:id="rId8"/>
    <p:sldLayoutId id="2147484002" r:id="rId9"/>
    <p:sldLayoutId id="2147483739" r:id="rId10"/>
    <p:sldLayoutId id="2147484003" r:id="rId11"/>
    <p:sldLayoutId id="2147484004" r:id="rId12"/>
    <p:sldLayoutId id="2147484005" r:id="rId13"/>
    <p:sldLayoutId id="2147484006" r:id="rId14"/>
    <p:sldLayoutId id="2147484007" r:id="rId15"/>
    <p:sldLayoutId id="2147484008" r:id="rId16"/>
    <p:sldLayoutId id="2147483898" r:id="rId17"/>
    <p:sldLayoutId id="2147484009" r:id="rId18"/>
    <p:sldLayoutId id="2147483900" r:id="rId19"/>
    <p:sldLayoutId id="2147483901" r:id="rId20"/>
    <p:sldLayoutId id="2147483706" r:id="rId21"/>
    <p:sldLayoutId id="2147483707" r:id="rId22"/>
    <p:sldLayoutId id="2147483760" r:id="rId23"/>
    <p:sldLayoutId id="2147483713" r:id="rId24"/>
    <p:sldLayoutId id="2147483761" r:id="rId25"/>
    <p:sldLayoutId id="2147483762" r:id="rId26"/>
    <p:sldLayoutId id="2147483909" r:id="rId27"/>
    <p:sldLayoutId id="2147484013" r:id="rId28"/>
    <p:sldLayoutId id="2147484014" r:id="rId29"/>
    <p:sldLayoutId id="2147483976" r:id="rId30"/>
    <p:sldLayoutId id="2147484015" r:id="rId31"/>
    <p:sldLayoutId id="2147484016" r:id="rId32"/>
    <p:sldLayoutId id="2147484017" r:id="rId33"/>
    <p:sldLayoutId id="2147484018" r:id="rId34"/>
    <p:sldLayoutId id="2147483917" r:id="rId35"/>
    <p:sldLayoutId id="2147484019" r:id="rId36"/>
    <p:sldLayoutId id="2147483919" r:id="rId37"/>
    <p:sldLayoutId id="2147483920" r:id="rId38"/>
    <p:sldLayoutId id="2147483921" r:id="rId39"/>
    <p:sldLayoutId id="2147483922" r:id="rId40"/>
    <p:sldLayoutId id="2147483994" r:id="rId41"/>
    <p:sldLayoutId id="2147483671" r:id="rId42"/>
    <p:sldLayoutId id="2147483763" r:id="rId43"/>
    <p:sldLayoutId id="2147483764" r:id="rId44"/>
    <p:sldLayoutId id="2147483765" r:id="rId45"/>
    <p:sldLayoutId id="2147483766" r:id="rId46"/>
    <p:sldLayoutId id="2147483767" r:id="rId47"/>
    <p:sldLayoutId id="2147483768" r:id="rId48"/>
    <p:sldLayoutId id="2147483769" r:id="rId49"/>
    <p:sldLayoutId id="2147483696" r:id="rId50"/>
    <p:sldLayoutId id="2147483697" r:id="rId51"/>
    <p:sldLayoutId id="2147483878" r:id="rId52"/>
    <p:sldLayoutId id="2147483879" r:id="rId53"/>
    <p:sldLayoutId id="2147483747" r:id="rId54"/>
    <p:sldLayoutId id="2147483880" r:id="rId55"/>
    <p:sldLayoutId id="2147484040" r:id="rId56"/>
    <p:sldLayoutId id="2147483969" r:id="rId57"/>
    <p:sldLayoutId id="2147483732" r:id="rId58"/>
    <p:sldLayoutId id="2147484107" r:id="rId59"/>
    <p:sldLayoutId id="2147483678" r:id="rId60"/>
    <p:sldLayoutId id="2147483672" r:id="rId61"/>
    <p:sldLayoutId id="2147483770" r:id="rId62"/>
    <p:sldLayoutId id="2147484037" r:id="rId63"/>
    <p:sldLayoutId id="2147483676" r:id="rId64"/>
    <p:sldLayoutId id="2147483673" r:id="rId65"/>
    <p:sldLayoutId id="2147483970" r:id="rId66"/>
    <p:sldLayoutId id="2147483674" r:id="rId67"/>
    <p:sldLayoutId id="2147483675" r:id="rId68"/>
    <p:sldLayoutId id="2147484105" r:id="rId69"/>
    <p:sldLayoutId id="2147484106" r:id="rId70"/>
    <p:sldLayoutId id="2147483682" r:id="rId71"/>
    <p:sldLayoutId id="2147483689" r:id="rId72"/>
    <p:sldLayoutId id="2147483687" r:id="rId73"/>
    <p:sldLayoutId id="2147483893" r:id="rId74"/>
    <p:sldLayoutId id="2147483719" r:id="rId75"/>
    <p:sldLayoutId id="2147483993" r:id="rId76"/>
    <p:sldLayoutId id="2147483711" r:id="rId77"/>
    <p:sldLayoutId id="2147483730" r:id="rId78"/>
    <p:sldLayoutId id="2147483698" r:id="rId79"/>
    <p:sldLayoutId id="2147484108" r:id="rId80"/>
    <p:sldLayoutId id="2147484109" r:id="rId81"/>
  </p:sldLayoutIdLst>
  <p:txStyles>
    <p:titleStyle>
      <a:lvl1pPr algn="l">
        <a:defRPr sz="3600" b="0" i="0">
          <a:solidFill>
            <a:schemeClr val="tx1"/>
          </a:solidFill>
          <a:latin typeface="DM Serif Display" pitchFamily="2" charset="0"/>
          <a:ea typeface="+mj-ea"/>
          <a:cs typeface="+mj-cs"/>
        </a:defRPr>
      </a:lvl1pPr>
    </p:titleStyle>
    <p:bodyStyle>
      <a:lvl1pPr marL="0">
        <a:defRPr sz="1600" b="0" i="0">
          <a:solidFill>
            <a:schemeClr val="tx1"/>
          </a:solidFill>
          <a:latin typeface="Montserrat" pitchFamily="2" charset="77"/>
          <a:ea typeface="+mn-ea"/>
          <a:cs typeface="+mn-cs"/>
        </a:defRPr>
      </a:lvl1pPr>
      <a:lvl2pPr marL="800100" indent="-342900">
        <a:lnSpc>
          <a:spcPct val="150000"/>
        </a:lnSpc>
        <a:buFont typeface="Arial" panose="020B0604020202020204" pitchFamily="34" charset="0"/>
        <a:buChar char="•"/>
        <a:defRPr sz="1600" b="0" i="0">
          <a:solidFill>
            <a:schemeClr val="tx1"/>
          </a:solidFill>
          <a:latin typeface="Montserrat" pitchFamily="2" charset="77"/>
          <a:ea typeface="+mn-ea"/>
          <a:cs typeface="+mn-cs"/>
        </a:defRPr>
      </a:lvl2pPr>
      <a:lvl3pPr marL="1257300" indent="-342900">
        <a:lnSpc>
          <a:spcPct val="150000"/>
        </a:lnSpc>
        <a:buFont typeface="Arial" panose="020B0604020202020204" pitchFamily="34" charset="0"/>
        <a:buChar char="•"/>
        <a:defRPr sz="1600" b="0" i="0">
          <a:solidFill>
            <a:schemeClr val="tx1"/>
          </a:solidFill>
          <a:latin typeface="Montserrat" pitchFamily="2" charset="77"/>
          <a:ea typeface="+mn-ea"/>
          <a:cs typeface="+mn-cs"/>
        </a:defRPr>
      </a:lvl3pPr>
      <a:lvl4pPr marL="1714500" indent="-342900">
        <a:lnSpc>
          <a:spcPct val="150000"/>
        </a:lnSpc>
        <a:buFont typeface="Arial" panose="020B0604020202020204" pitchFamily="34" charset="0"/>
        <a:buChar char="•"/>
        <a:defRPr sz="1600" b="0" i="0">
          <a:solidFill>
            <a:schemeClr val="tx1"/>
          </a:solidFill>
          <a:latin typeface="Montserrat" pitchFamily="2" charset="77"/>
          <a:ea typeface="+mn-ea"/>
          <a:cs typeface="+mn-cs"/>
        </a:defRPr>
      </a:lvl4pPr>
      <a:lvl5pPr marL="2171700" indent="-342900">
        <a:lnSpc>
          <a:spcPct val="150000"/>
        </a:lnSpc>
        <a:buFont typeface="Arial" panose="020B0604020202020204" pitchFamily="34" charset="0"/>
        <a:buChar char="•"/>
        <a:defRPr sz="1600" b="0" i="0">
          <a:solidFill>
            <a:schemeClr val="tx1"/>
          </a:solidFill>
          <a:latin typeface="Montserrat" pitchFamily="2" charset="77"/>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51151" y="46792"/>
            <a:ext cx="12102604" cy="6767859"/>
          </a:xfrm>
          <a:custGeom>
            <a:avLst/>
            <a:gdLst/>
            <a:ahLst/>
            <a:cxnLst/>
            <a:rect l="l" t="t" r="r" b="b"/>
            <a:pathLst>
              <a:path w="17107535" h="9487535">
                <a:moveTo>
                  <a:pt x="17106950" y="0"/>
                </a:moveTo>
                <a:lnTo>
                  <a:pt x="815086" y="0"/>
                </a:lnTo>
                <a:lnTo>
                  <a:pt x="767265" y="1386"/>
                </a:lnTo>
                <a:lnTo>
                  <a:pt x="720162" y="5493"/>
                </a:lnTo>
                <a:lnTo>
                  <a:pt x="673855" y="12245"/>
                </a:lnTo>
                <a:lnTo>
                  <a:pt x="628420" y="21564"/>
                </a:lnTo>
                <a:lnTo>
                  <a:pt x="583935" y="33373"/>
                </a:lnTo>
                <a:lnTo>
                  <a:pt x="540476" y="47596"/>
                </a:lnTo>
                <a:lnTo>
                  <a:pt x="498121" y="64154"/>
                </a:lnTo>
                <a:lnTo>
                  <a:pt x="456946" y="82972"/>
                </a:lnTo>
                <a:lnTo>
                  <a:pt x="417029" y="103971"/>
                </a:lnTo>
                <a:lnTo>
                  <a:pt x="378446" y="127076"/>
                </a:lnTo>
                <a:lnTo>
                  <a:pt x="341275" y="152208"/>
                </a:lnTo>
                <a:lnTo>
                  <a:pt x="305593" y="179291"/>
                </a:lnTo>
                <a:lnTo>
                  <a:pt x="271476" y="208248"/>
                </a:lnTo>
                <a:lnTo>
                  <a:pt x="239002" y="239002"/>
                </a:lnTo>
                <a:lnTo>
                  <a:pt x="208248" y="271476"/>
                </a:lnTo>
                <a:lnTo>
                  <a:pt x="179291" y="305593"/>
                </a:lnTo>
                <a:lnTo>
                  <a:pt x="152208" y="341275"/>
                </a:lnTo>
                <a:lnTo>
                  <a:pt x="127076" y="378446"/>
                </a:lnTo>
                <a:lnTo>
                  <a:pt x="103971" y="417029"/>
                </a:lnTo>
                <a:lnTo>
                  <a:pt x="82972" y="456946"/>
                </a:lnTo>
                <a:lnTo>
                  <a:pt x="64154" y="498121"/>
                </a:lnTo>
                <a:lnTo>
                  <a:pt x="47596" y="540476"/>
                </a:lnTo>
                <a:lnTo>
                  <a:pt x="33373" y="583935"/>
                </a:lnTo>
                <a:lnTo>
                  <a:pt x="21564" y="628420"/>
                </a:lnTo>
                <a:lnTo>
                  <a:pt x="12245" y="673855"/>
                </a:lnTo>
                <a:lnTo>
                  <a:pt x="5493" y="720162"/>
                </a:lnTo>
                <a:lnTo>
                  <a:pt x="1386" y="767265"/>
                </a:lnTo>
                <a:lnTo>
                  <a:pt x="0" y="815086"/>
                </a:lnTo>
                <a:lnTo>
                  <a:pt x="0" y="9486950"/>
                </a:lnTo>
                <a:lnTo>
                  <a:pt x="16291877" y="9486950"/>
                </a:lnTo>
                <a:lnTo>
                  <a:pt x="16339697" y="9485564"/>
                </a:lnTo>
                <a:lnTo>
                  <a:pt x="16386798" y="9481456"/>
                </a:lnTo>
                <a:lnTo>
                  <a:pt x="16433104" y="9474705"/>
                </a:lnTo>
                <a:lnTo>
                  <a:pt x="16478538" y="9465386"/>
                </a:lnTo>
                <a:lnTo>
                  <a:pt x="16523022" y="9453576"/>
                </a:lnTo>
                <a:lnTo>
                  <a:pt x="16566480" y="9439354"/>
                </a:lnTo>
                <a:lnTo>
                  <a:pt x="16608834" y="9422796"/>
                </a:lnTo>
                <a:lnTo>
                  <a:pt x="16650009" y="9403978"/>
                </a:lnTo>
                <a:lnTo>
                  <a:pt x="16689925" y="9382979"/>
                </a:lnTo>
                <a:lnTo>
                  <a:pt x="16728507" y="9359874"/>
                </a:lnTo>
                <a:lnTo>
                  <a:pt x="16765678" y="9334742"/>
                </a:lnTo>
                <a:lnTo>
                  <a:pt x="16801359" y="9307659"/>
                </a:lnTo>
                <a:lnTo>
                  <a:pt x="16835476" y="9278701"/>
                </a:lnTo>
                <a:lnTo>
                  <a:pt x="16867949" y="9247947"/>
                </a:lnTo>
                <a:lnTo>
                  <a:pt x="16898703" y="9215474"/>
                </a:lnTo>
                <a:lnTo>
                  <a:pt x="16927660" y="9181357"/>
                </a:lnTo>
                <a:lnTo>
                  <a:pt x="16954743" y="9145675"/>
                </a:lnTo>
                <a:lnTo>
                  <a:pt x="16979875" y="9108504"/>
                </a:lnTo>
                <a:lnTo>
                  <a:pt x="17002979" y="9069921"/>
                </a:lnTo>
                <a:lnTo>
                  <a:pt x="17023978" y="9030004"/>
                </a:lnTo>
                <a:lnTo>
                  <a:pt x="17042796" y="8988829"/>
                </a:lnTo>
                <a:lnTo>
                  <a:pt x="17059354" y="8946474"/>
                </a:lnTo>
                <a:lnTo>
                  <a:pt x="17073576" y="8903015"/>
                </a:lnTo>
                <a:lnTo>
                  <a:pt x="17085386" y="8858530"/>
                </a:lnTo>
                <a:lnTo>
                  <a:pt x="17094705" y="8813095"/>
                </a:lnTo>
                <a:lnTo>
                  <a:pt x="17101456" y="8766788"/>
                </a:lnTo>
                <a:lnTo>
                  <a:pt x="17105564" y="8719685"/>
                </a:lnTo>
                <a:lnTo>
                  <a:pt x="17106950" y="8671864"/>
                </a:lnTo>
                <a:lnTo>
                  <a:pt x="17106950" y="0"/>
                </a:lnTo>
                <a:close/>
              </a:path>
            </a:pathLst>
          </a:custGeom>
          <a:solidFill>
            <a:srgbClr val="C56A53"/>
          </a:solidFill>
        </p:spPr>
        <p:txBody>
          <a:bodyPr wrap="square" lIns="0" tIns="0" rIns="0" bIns="0" rtlCol="0"/>
          <a:lstStyle/>
          <a:p>
            <a:endParaRPr/>
          </a:p>
        </p:txBody>
      </p:sp>
      <p:sp>
        <p:nvSpPr>
          <p:cNvPr id="17" name="bg object 17"/>
          <p:cNvSpPr/>
          <p:nvPr/>
        </p:nvSpPr>
        <p:spPr>
          <a:xfrm>
            <a:off x="6251" y="1514"/>
            <a:ext cx="12186160" cy="6856641"/>
          </a:xfrm>
          <a:custGeom>
            <a:avLst/>
            <a:gdLst/>
            <a:ahLst/>
            <a:cxnLst/>
            <a:rect l="l" t="t" r="r" b="b"/>
            <a:pathLst>
              <a:path w="17225645" h="9611995">
                <a:moveTo>
                  <a:pt x="17225064" y="0"/>
                </a:moveTo>
                <a:lnTo>
                  <a:pt x="878560" y="0"/>
                </a:lnTo>
                <a:lnTo>
                  <a:pt x="830356" y="1299"/>
                </a:lnTo>
                <a:lnTo>
                  <a:pt x="782831" y="5155"/>
                </a:lnTo>
                <a:lnTo>
                  <a:pt x="736053" y="11498"/>
                </a:lnTo>
                <a:lnTo>
                  <a:pt x="690088" y="20263"/>
                </a:lnTo>
                <a:lnTo>
                  <a:pt x="645004" y="31382"/>
                </a:lnTo>
                <a:lnTo>
                  <a:pt x="600867" y="44789"/>
                </a:lnTo>
                <a:lnTo>
                  <a:pt x="557744" y="60416"/>
                </a:lnTo>
                <a:lnTo>
                  <a:pt x="515703" y="78196"/>
                </a:lnTo>
                <a:lnTo>
                  <a:pt x="474811" y="98062"/>
                </a:lnTo>
                <a:lnTo>
                  <a:pt x="435133" y="119948"/>
                </a:lnTo>
                <a:lnTo>
                  <a:pt x="396739" y="143786"/>
                </a:lnTo>
                <a:lnTo>
                  <a:pt x="359693" y="169510"/>
                </a:lnTo>
                <a:lnTo>
                  <a:pt x="324064" y="197052"/>
                </a:lnTo>
                <a:lnTo>
                  <a:pt x="289919" y="226345"/>
                </a:lnTo>
                <a:lnTo>
                  <a:pt x="257324" y="257322"/>
                </a:lnTo>
                <a:lnTo>
                  <a:pt x="226346" y="289917"/>
                </a:lnTo>
                <a:lnTo>
                  <a:pt x="197053" y="324062"/>
                </a:lnTo>
                <a:lnTo>
                  <a:pt x="169511" y="359691"/>
                </a:lnTo>
                <a:lnTo>
                  <a:pt x="143787" y="396735"/>
                </a:lnTo>
                <a:lnTo>
                  <a:pt x="119949" y="435130"/>
                </a:lnTo>
                <a:lnTo>
                  <a:pt x="98063" y="474806"/>
                </a:lnTo>
                <a:lnTo>
                  <a:pt x="78196" y="515698"/>
                </a:lnTo>
                <a:lnTo>
                  <a:pt x="60416" y="557739"/>
                </a:lnTo>
                <a:lnTo>
                  <a:pt x="44789" y="600860"/>
                </a:lnTo>
                <a:lnTo>
                  <a:pt x="31382" y="644996"/>
                </a:lnTo>
                <a:lnTo>
                  <a:pt x="20263" y="690080"/>
                </a:lnTo>
                <a:lnTo>
                  <a:pt x="11498" y="736044"/>
                </a:lnTo>
                <a:lnTo>
                  <a:pt x="5155" y="782821"/>
                </a:lnTo>
                <a:lnTo>
                  <a:pt x="1299" y="830344"/>
                </a:lnTo>
                <a:lnTo>
                  <a:pt x="0" y="878547"/>
                </a:lnTo>
                <a:lnTo>
                  <a:pt x="0" y="9611777"/>
                </a:lnTo>
                <a:lnTo>
                  <a:pt x="16413681" y="9611777"/>
                </a:lnTo>
                <a:lnTo>
                  <a:pt x="16451068" y="9608744"/>
                </a:lnTo>
                <a:lnTo>
                  <a:pt x="16497846" y="9602401"/>
                </a:lnTo>
                <a:lnTo>
                  <a:pt x="16543811" y="9593636"/>
                </a:lnTo>
                <a:lnTo>
                  <a:pt x="16588895" y="9582517"/>
                </a:lnTo>
                <a:lnTo>
                  <a:pt x="16633032" y="9569110"/>
                </a:lnTo>
                <a:lnTo>
                  <a:pt x="16676155" y="9553483"/>
                </a:lnTo>
                <a:lnTo>
                  <a:pt x="16718196" y="9535703"/>
                </a:lnTo>
                <a:lnTo>
                  <a:pt x="16759088" y="9515836"/>
                </a:lnTo>
                <a:lnTo>
                  <a:pt x="16798766" y="9493950"/>
                </a:lnTo>
                <a:lnTo>
                  <a:pt x="126936" y="9486963"/>
                </a:lnTo>
                <a:lnTo>
                  <a:pt x="126936" y="878547"/>
                </a:lnTo>
                <a:lnTo>
                  <a:pt x="128418" y="831085"/>
                </a:lnTo>
                <a:lnTo>
                  <a:pt x="132803" y="784398"/>
                </a:lnTo>
                <a:lnTo>
                  <a:pt x="140004" y="738573"/>
                </a:lnTo>
                <a:lnTo>
                  <a:pt x="149931" y="693701"/>
                </a:lnTo>
                <a:lnTo>
                  <a:pt x="162496" y="649869"/>
                </a:lnTo>
                <a:lnTo>
                  <a:pt x="177610" y="607167"/>
                </a:lnTo>
                <a:lnTo>
                  <a:pt x="195184" y="565682"/>
                </a:lnTo>
                <a:lnTo>
                  <a:pt x="215130" y="525505"/>
                </a:lnTo>
                <a:lnTo>
                  <a:pt x="237359" y="486723"/>
                </a:lnTo>
                <a:lnTo>
                  <a:pt x="261782" y="449426"/>
                </a:lnTo>
                <a:lnTo>
                  <a:pt x="288310" y="413702"/>
                </a:lnTo>
                <a:lnTo>
                  <a:pt x="316855" y="379639"/>
                </a:lnTo>
                <a:lnTo>
                  <a:pt x="347329" y="347327"/>
                </a:lnTo>
                <a:lnTo>
                  <a:pt x="379641" y="316854"/>
                </a:lnTo>
                <a:lnTo>
                  <a:pt x="413704" y="288309"/>
                </a:lnTo>
                <a:lnTo>
                  <a:pt x="449429" y="261781"/>
                </a:lnTo>
                <a:lnTo>
                  <a:pt x="486727" y="237358"/>
                </a:lnTo>
                <a:lnTo>
                  <a:pt x="525509" y="215130"/>
                </a:lnTo>
                <a:lnTo>
                  <a:pt x="565687" y="195184"/>
                </a:lnTo>
                <a:lnTo>
                  <a:pt x="607172" y="177610"/>
                </a:lnTo>
                <a:lnTo>
                  <a:pt x="649876" y="162496"/>
                </a:lnTo>
                <a:lnTo>
                  <a:pt x="693708" y="149931"/>
                </a:lnTo>
                <a:lnTo>
                  <a:pt x="738582" y="140004"/>
                </a:lnTo>
                <a:lnTo>
                  <a:pt x="784407" y="132803"/>
                </a:lnTo>
                <a:lnTo>
                  <a:pt x="831096" y="128418"/>
                </a:lnTo>
                <a:lnTo>
                  <a:pt x="878560" y="126936"/>
                </a:lnTo>
                <a:lnTo>
                  <a:pt x="17225064" y="126936"/>
                </a:lnTo>
                <a:lnTo>
                  <a:pt x="17225064" y="0"/>
                </a:lnTo>
                <a:close/>
              </a:path>
              <a:path w="17225645" h="9611995">
                <a:moveTo>
                  <a:pt x="17225064" y="126936"/>
                </a:moveTo>
                <a:lnTo>
                  <a:pt x="17106963" y="126936"/>
                </a:lnTo>
                <a:lnTo>
                  <a:pt x="17106963" y="8735339"/>
                </a:lnTo>
                <a:lnTo>
                  <a:pt x="17105481" y="8782803"/>
                </a:lnTo>
                <a:lnTo>
                  <a:pt x="17101096" y="8829492"/>
                </a:lnTo>
                <a:lnTo>
                  <a:pt x="17093895" y="8875317"/>
                </a:lnTo>
                <a:lnTo>
                  <a:pt x="17083968" y="8920191"/>
                </a:lnTo>
                <a:lnTo>
                  <a:pt x="17071403" y="8964023"/>
                </a:lnTo>
                <a:lnTo>
                  <a:pt x="17056289" y="9006727"/>
                </a:lnTo>
                <a:lnTo>
                  <a:pt x="17038715" y="9048212"/>
                </a:lnTo>
                <a:lnTo>
                  <a:pt x="17018769" y="9088390"/>
                </a:lnTo>
                <a:lnTo>
                  <a:pt x="16996540" y="9127172"/>
                </a:lnTo>
                <a:lnTo>
                  <a:pt x="16972117" y="9164470"/>
                </a:lnTo>
                <a:lnTo>
                  <a:pt x="16945589" y="9200195"/>
                </a:lnTo>
                <a:lnTo>
                  <a:pt x="16917044" y="9234258"/>
                </a:lnTo>
                <a:lnTo>
                  <a:pt x="16886570" y="9266570"/>
                </a:lnTo>
                <a:lnTo>
                  <a:pt x="16854258" y="9297044"/>
                </a:lnTo>
                <a:lnTo>
                  <a:pt x="16820195" y="9325589"/>
                </a:lnTo>
                <a:lnTo>
                  <a:pt x="16784470" y="9352117"/>
                </a:lnTo>
                <a:lnTo>
                  <a:pt x="16747172" y="9376540"/>
                </a:lnTo>
                <a:lnTo>
                  <a:pt x="16708390" y="9398769"/>
                </a:lnTo>
                <a:lnTo>
                  <a:pt x="16668212" y="9418715"/>
                </a:lnTo>
                <a:lnTo>
                  <a:pt x="16626727" y="9436289"/>
                </a:lnTo>
                <a:lnTo>
                  <a:pt x="16584023" y="9451403"/>
                </a:lnTo>
                <a:lnTo>
                  <a:pt x="16540191" y="9463968"/>
                </a:lnTo>
                <a:lnTo>
                  <a:pt x="16495317" y="9473895"/>
                </a:lnTo>
                <a:lnTo>
                  <a:pt x="16449492" y="9481096"/>
                </a:lnTo>
                <a:lnTo>
                  <a:pt x="16402803" y="9485481"/>
                </a:lnTo>
                <a:lnTo>
                  <a:pt x="16355339" y="9486963"/>
                </a:lnTo>
                <a:lnTo>
                  <a:pt x="16810020" y="9486963"/>
                </a:lnTo>
                <a:lnTo>
                  <a:pt x="16874206" y="9444388"/>
                </a:lnTo>
                <a:lnTo>
                  <a:pt x="16909835" y="9416846"/>
                </a:lnTo>
                <a:lnTo>
                  <a:pt x="16943980" y="9387553"/>
                </a:lnTo>
                <a:lnTo>
                  <a:pt x="16976575" y="9356575"/>
                </a:lnTo>
                <a:lnTo>
                  <a:pt x="17007553" y="9323980"/>
                </a:lnTo>
                <a:lnTo>
                  <a:pt x="17036846" y="9289835"/>
                </a:lnTo>
                <a:lnTo>
                  <a:pt x="17064388" y="9254206"/>
                </a:lnTo>
                <a:lnTo>
                  <a:pt x="17090112" y="9217160"/>
                </a:lnTo>
                <a:lnTo>
                  <a:pt x="17113950" y="9178766"/>
                </a:lnTo>
                <a:lnTo>
                  <a:pt x="17135836" y="9139088"/>
                </a:lnTo>
                <a:lnTo>
                  <a:pt x="17155703" y="9098196"/>
                </a:lnTo>
                <a:lnTo>
                  <a:pt x="17173483" y="9056155"/>
                </a:lnTo>
                <a:lnTo>
                  <a:pt x="17189110" y="9013032"/>
                </a:lnTo>
                <a:lnTo>
                  <a:pt x="17202517" y="8968895"/>
                </a:lnTo>
                <a:lnTo>
                  <a:pt x="17213636" y="8923811"/>
                </a:lnTo>
                <a:lnTo>
                  <a:pt x="17222401" y="8877846"/>
                </a:lnTo>
                <a:lnTo>
                  <a:pt x="17225064" y="8858203"/>
                </a:lnTo>
                <a:lnTo>
                  <a:pt x="17225064" y="126936"/>
                </a:lnTo>
                <a:close/>
              </a:path>
            </a:pathLst>
          </a:custGeom>
          <a:solidFill>
            <a:srgbClr val="A84935"/>
          </a:solidFill>
        </p:spPr>
        <p:txBody>
          <a:bodyPr wrap="square" lIns="0" tIns="0" rIns="0" bIns="0" rtlCol="0"/>
          <a:lstStyle/>
          <a:p>
            <a:endParaRPr/>
          </a:p>
        </p:txBody>
      </p:sp>
      <p:sp>
        <p:nvSpPr>
          <p:cNvPr id="2" name="Holder 2"/>
          <p:cNvSpPr>
            <a:spLocks noGrp="1"/>
          </p:cNvSpPr>
          <p:nvPr>
            <p:ph type="title"/>
          </p:nvPr>
        </p:nvSpPr>
        <p:spPr>
          <a:xfrm>
            <a:off x="1254087" y="1037456"/>
            <a:ext cx="9683826" cy="830997"/>
          </a:xfrm>
          <a:prstGeom prst="rect">
            <a:avLst/>
          </a:prstGeom>
        </p:spPr>
        <p:txBody>
          <a:bodyPr wrap="square" lIns="0" tIns="0" rIns="0" bIns="0">
            <a:spAutoFit/>
          </a:bodyPr>
          <a:lstStyle>
            <a:lvl1pPr>
              <a:defRPr sz="5400" b="0" i="0">
                <a:solidFill>
                  <a:schemeClr val="bg1"/>
                </a:solidFill>
                <a:latin typeface="DM Serif Display"/>
                <a:cs typeface="DM Serif Display"/>
              </a:defRPr>
            </a:lvl1pPr>
          </a:lstStyle>
          <a:p>
            <a:endParaRPr/>
          </a:p>
        </p:txBody>
      </p:sp>
      <p:sp>
        <p:nvSpPr>
          <p:cNvPr id="3" name="Holder 3"/>
          <p:cNvSpPr>
            <a:spLocks noGrp="1"/>
          </p:cNvSpPr>
          <p:nvPr>
            <p:ph type="body" idx="1"/>
          </p:nvPr>
        </p:nvSpPr>
        <p:spPr>
          <a:xfrm>
            <a:off x="917400" y="2345166"/>
            <a:ext cx="10369039" cy="461665"/>
          </a:xfrm>
          <a:prstGeom prst="rect">
            <a:avLst/>
          </a:prstGeom>
        </p:spPr>
        <p:txBody>
          <a:bodyPr wrap="square" lIns="0" tIns="0" rIns="0" bIns="0">
            <a:spAutoFit/>
          </a:bodyPr>
          <a:lstStyle>
            <a:lvl1pPr>
              <a:defRPr sz="3000" b="1" i="0">
                <a:solidFill>
                  <a:srgbClr val="152238"/>
                </a:solidFill>
                <a:latin typeface="Montserrat"/>
                <a:cs typeface="Montserrat"/>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8/7/2025</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957" r:id="rId3"/>
    <p:sldLayoutId id="2147483958" r:id="rId4"/>
    <p:sldLayoutId id="2147483665" r:id="rId5"/>
    <p:sldLayoutId id="2147483959" r:id="rId6"/>
  </p:sldLayoutIdLst>
  <p:txStyles>
    <p:titleStyle>
      <a:lvl1pPr>
        <a:defRPr>
          <a:latin typeface="+mj-lt"/>
          <a:ea typeface="+mj-ea"/>
          <a:cs typeface="+mj-cs"/>
        </a:defRPr>
      </a:lvl1pPr>
    </p:titleStyle>
    <p:bodyStyle>
      <a:lvl1pPr marL="0">
        <a:defRPr>
          <a:latin typeface="+mn-lt"/>
          <a:ea typeface="+mn-ea"/>
          <a:cs typeface="+mn-cs"/>
        </a:defRPr>
      </a:lvl1pPr>
      <a:lvl2pPr marL="323423">
        <a:defRPr>
          <a:latin typeface="+mn-lt"/>
          <a:ea typeface="+mn-ea"/>
          <a:cs typeface="+mn-cs"/>
        </a:defRPr>
      </a:lvl2pPr>
      <a:lvl3pPr marL="646847">
        <a:defRPr>
          <a:latin typeface="+mn-lt"/>
          <a:ea typeface="+mn-ea"/>
          <a:cs typeface="+mn-cs"/>
        </a:defRPr>
      </a:lvl3pPr>
      <a:lvl4pPr marL="970270">
        <a:defRPr>
          <a:latin typeface="+mn-lt"/>
          <a:ea typeface="+mn-ea"/>
          <a:cs typeface="+mn-cs"/>
        </a:defRPr>
      </a:lvl4pPr>
      <a:lvl5pPr marL="1293693">
        <a:defRPr>
          <a:latin typeface="+mn-lt"/>
          <a:ea typeface="+mn-ea"/>
          <a:cs typeface="+mn-cs"/>
        </a:defRPr>
      </a:lvl5pPr>
      <a:lvl6pPr marL="1617116">
        <a:defRPr>
          <a:latin typeface="+mn-lt"/>
          <a:ea typeface="+mn-ea"/>
          <a:cs typeface="+mn-cs"/>
        </a:defRPr>
      </a:lvl6pPr>
      <a:lvl7pPr marL="1940540">
        <a:defRPr>
          <a:latin typeface="+mn-lt"/>
          <a:ea typeface="+mn-ea"/>
          <a:cs typeface="+mn-cs"/>
        </a:defRPr>
      </a:lvl7pPr>
      <a:lvl8pPr marL="2263963">
        <a:defRPr>
          <a:latin typeface="+mn-lt"/>
          <a:ea typeface="+mn-ea"/>
          <a:cs typeface="+mn-cs"/>
        </a:defRPr>
      </a:lvl8pPr>
      <a:lvl9pPr marL="2587386">
        <a:defRPr>
          <a:latin typeface="+mn-lt"/>
          <a:ea typeface="+mn-ea"/>
          <a:cs typeface="+mn-cs"/>
        </a:defRPr>
      </a:lvl9pPr>
    </p:bodyStyle>
    <p:otherStyle>
      <a:lvl1pPr marL="0">
        <a:defRPr>
          <a:latin typeface="+mn-lt"/>
          <a:ea typeface="+mn-ea"/>
          <a:cs typeface="+mn-cs"/>
        </a:defRPr>
      </a:lvl1pPr>
      <a:lvl2pPr marL="323423">
        <a:defRPr>
          <a:latin typeface="+mn-lt"/>
          <a:ea typeface="+mn-ea"/>
          <a:cs typeface="+mn-cs"/>
        </a:defRPr>
      </a:lvl2pPr>
      <a:lvl3pPr marL="646847">
        <a:defRPr>
          <a:latin typeface="+mn-lt"/>
          <a:ea typeface="+mn-ea"/>
          <a:cs typeface="+mn-cs"/>
        </a:defRPr>
      </a:lvl3pPr>
      <a:lvl4pPr marL="970270">
        <a:defRPr>
          <a:latin typeface="+mn-lt"/>
          <a:ea typeface="+mn-ea"/>
          <a:cs typeface="+mn-cs"/>
        </a:defRPr>
      </a:lvl4pPr>
      <a:lvl5pPr marL="1293693">
        <a:defRPr>
          <a:latin typeface="+mn-lt"/>
          <a:ea typeface="+mn-ea"/>
          <a:cs typeface="+mn-cs"/>
        </a:defRPr>
      </a:lvl5pPr>
      <a:lvl6pPr marL="1617116">
        <a:defRPr>
          <a:latin typeface="+mn-lt"/>
          <a:ea typeface="+mn-ea"/>
          <a:cs typeface="+mn-cs"/>
        </a:defRPr>
      </a:lvl6pPr>
      <a:lvl7pPr marL="1940540">
        <a:defRPr>
          <a:latin typeface="+mn-lt"/>
          <a:ea typeface="+mn-ea"/>
          <a:cs typeface="+mn-cs"/>
        </a:defRPr>
      </a:lvl7pPr>
      <a:lvl8pPr marL="2263963">
        <a:defRPr>
          <a:latin typeface="+mn-lt"/>
          <a:ea typeface="+mn-ea"/>
          <a:cs typeface="+mn-cs"/>
        </a:defRPr>
      </a:lvl8pPr>
      <a:lvl9pPr marL="2587386">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782445-0C08-4FD3-BCEC-0AA54A60F4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91E54C-4236-4D86-903B-6A8ED905D5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C1EFC2-9A86-424E-A644-4EBF192535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F6362C-9E5F-4E53-B0F4-1F481D933244}" type="datetimeFigureOut">
              <a:rPr lang="en-US" smtClean="0"/>
              <a:t>8/7/2025</a:t>
            </a:fld>
            <a:endParaRPr lang="en-US"/>
          </a:p>
        </p:txBody>
      </p:sp>
      <p:sp>
        <p:nvSpPr>
          <p:cNvPr id="5" name="Footer Placeholder 4">
            <a:extLst>
              <a:ext uri="{FF2B5EF4-FFF2-40B4-BE49-F238E27FC236}">
                <a16:creationId xmlns:a16="http://schemas.microsoft.com/office/drawing/2014/main" id="{385EC56D-2B56-418A-9FEB-51312500BC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EEE0B96-ADF5-4FEF-B162-96C7FA7BA4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21C020-695B-4C9D-A5DF-2A8699CB2D9F}" type="slidenum">
              <a:rPr lang="en-US" smtClean="0"/>
              <a:t>‹#›</a:t>
            </a:fld>
            <a:endParaRPr lang="en-US"/>
          </a:p>
        </p:txBody>
      </p:sp>
    </p:spTree>
    <p:extLst>
      <p:ext uri="{BB962C8B-B14F-4D97-AF65-F5344CB8AC3E}">
        <p14:creationId xmlns:p14="http://schemas.microsoft.com/office/powerpoint/2010/main" val="26317663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9" r:id="rId12"/>
    <p:sldLayoutId id="2147483725" r:id="rId13"/>
    <p:sldLayoutId id="2147483690" r:id="rId14"/>
    <p:sldLayoutId id="2147483972" r:id="rId15"/>
    <p:sldLayoutId id="2147483973" r:id="rId16"/>
    <p:sldLayoutId id="2147483716" r:id="rId17"/>
    <p:sldLayoutId id="2147483663" r:id="rId18"/>
    <p:sldLayoutId id="2147483664" r:id="rId19"/>
    <p:sldLayoutId id="2147483717" r:id="rId20"/>
    <p:sldLayoutId id="2147483731" r:id="rId21"/>
    <p:sldLayoutId id="2147483693"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83.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83.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8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9.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3" Type="http://schemas.openxmlformats.org/officeDocument/2006/relationships/hyperlink" Target="https://www.arc.gov/staff/matt-sawyers/" TargetMode="External"/><Relationship Id="rId2" Type="http://schemas.openxmlformats.org/officeDocument/2006/relationships/notesSlide" Target="../notesSlides/notesSlide18.xml"/><Relationship Id="rId1" Type="http://schemas.openxmlformats.org/officeDocument/2006/relationships/slideLayout" Target="../slideLayouts/slideLayout59.xml"/><Relationship Id="rId5" Type="http://schemas.openxmlformats.org/officeDocument/2006/relationships/hyperlink" Target="mailto:Whitney.Mendiondo@ky.gov" TargetMode="External"/><Relationship Id="rId4" Type="http://schemas.openxmlformats.org/officeDocument/2006/relationships/hyperlink" Target="mailto:Matt.Sawyers@ky.gov"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bigsandy.org/" TargetMode="External"/><Relationship Id="rId13" Type="http://schemas.openxmlformats.org/officeDocument/2006/relationships/hyperlink" Target="tel:606.564.6894" TargetMode="External"/><Relationship Id="rId18" Type="http://schemas.openxmlformats.org/officeDocument/2006/relationships/hyperlink" Target="tel:606.929.1366" TargetMode="External"/><Relationship Id="rId26" Type="http://schemas.openxmlformats.org/officeDocument/2006/relationships/hyperlink" Target="https://www.arc.gov/ldd/lake-cumberland-area-development-district-inc/" TargetMode="External"/><Relationship Id="rId3" Type="http://schemas.openxmlformats.org/officeDocument/2006/relationships/hyperlink" Target="https://www.arc.gov/ldd/barren-river-area-development-district/" TargetMode="External"/><Relationship Id="rId21" Type="http://schemas.openxmlformats.org/officeDocument/2006/relationships/hyperlink" Target="tel:606.780.0090" TargetMode="External"/><Relationship Id="rId7" Type="http://schemas.openxmlformats.org/officeDocument/2006/relationships/hyperlink" Target="tel:606.886.2374" TargetMode="External"/><Relationship Id="rId12" Type="http://schemas.openxmlformats.org/officeDocument/2006/relationships/hyperlink" Target="https://www.arc.gov/ldd/buffalo-trace-area-development-district/" TargetMode="External"/><Relationship Id="rId17" Type="http://schemas.openxmlformats.org/officeDocument/2006/relationships/hyperlink" Target="https://www.arc.gov/ldd/fivco-area-development-district/" TargetMode="External"/><Relationship Id="rId25" Type="http://schemas.openxmlformats.org/officeDocument/2006/relationships/hyperlink" Target="http://www.kradd.org/" TargetMode="External"/><Relationship Id="rId2" Type="http://schemas.openxmlformats.org/officeDocument/2006/relationships/notesSlide" Target="../notesSlides/notesSlide19.xml"/><Relationship Id="rId16" Type="http://schemas.openxmlformats.org/officeDocument/2006/relationships/hyperlink" Target="http://www.cvadd.org/" TargetMode="External"/><Relationship Id="rId20" Type="http://schemas.openxmlformats.org/officeDocument/2006/relationships/hyperlink" Target="https://www.arc.gov/ldd/gateway-area-development-district/" TargetMode="External"/><Relationship Id="rId1" Type="http://schemas.openxmlformats.org/officeDocument/2006/relationships/slideLayout" Target="../slideLayouts/slideLayout12.xml"/><Relationship Id="rId6" Type="http://schemas.openxmlformats.org/officeDocument/2006/relationships/hyperlink" Target="https://www.arc.gov/ldd/big-sandy-area-development-district/" TargetMode="External"/><Relationship Id="rId11" Type="http://schemas.openxmlformats.org/officeDocument/2006/relationships/hyperlink" Target="http://www.bgadd.org/" TargetMode="External"/><Relationship Id="rId24" Type="http://schemas.openxmlformats.org/officeDocument/2006/relationships/hyperlink" Target="tel:606.436.3158" TargetMode="External"/><Relationship Id="rId5" Type="http://schemas.openxmlformats.org/officeDocument/2006/relationships/hyperlink" Target="http://www.bradd.org/" TargetMode="External"/><Relationship Id="rId15" Type="http://schemas.openxmlformats.org/officeDocument/2006/relationships/hyperlink" Target="tel:606.864.7391" TargetMode="External"/><Relationship Id="rId23" Type="http://schemas.openxmlformats.org/officeDocument/2006/relationships/hyperlink" Target="https://www.arc.gov/ldd/kentucky-river-area-development-district/" TargetMode="External"/><Relationship Id="rId28" Type="http://schemas.openxmlformats.org/officeDocument/2006/relationships/hyperlink" Target="http://lcadd.org/" TargetMode="External"/><Relationship Id="rId10" Type="http://schemas.openxmlformats.org/officeDocument/2006/relationships/hyperlink" Target="tel:859.269.8021" TargetMode="External"/><Relationship Id="rId19" Type="http://schemas.openxmlformats.org/officeDocument/2006/relationships/hyperlink" Target="http://www.fivco.org/" TargetMode="External"/><Relationship Id="rId4" Type="http://schemas.openxmlformats.org/officeDocument/2006/relationships/hyperlink" Target="tel:270.781.2381" TargetMode="External"/><Relationship Id="rId9" Type="http://schemas.openxmlformats.org/officeDocument/2006/relationships/hyperlink" Target="https://www.arc.gov/ldd/bluegrass-area-development-district/" TargetMode="External"/><Relationship Id="rId14" Type="http://schemas.openxmlformats.org/officeDocument/2006/relationships/hyperlink" Target="https://www.arc.gov/ldd/cumberland-valley-area-development-district/" TargetMode="External"/><Relationship Id="rId22" Type="http://schemas.openxmlformats.org/officeDocument/2006/relationships/hyperlink" Target="http://www.gwadd.org/" TargetMode="External"/><Relationship Id="rId27" Type="http://schemas.openxmlformats.org/officeDocument/2006/relationships/hyperlink" Target="tel:270.866.420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47.png"/><Relationship Id="rId10" Type="http://schemas.openxmlformats.org/officeDocument/2006/relationships/image" Target="../media/image49.png"/><Relationship Id="rId4" Type="http://schemas.microsoft.com/office/2007/relationships/hdphoto" Target="../media/hdphoto1.wdp"/><Relationship Id="rId9" Type="http://schemas.openxmlformats.org/officeDocument/2006/relationships/hyperlink" Target="https://www.arc.gov/grants-and-opportunitie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6.xml"/><Relationship Id="rId1" Type="http://schemas.openxmlformats.org/officeDocument/2006/relationships/slideLayout" Target="../slideLayouts/slideLayout5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0.xml"/></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60.xml"/></Relationships>
</file>

<file path=ppt/slides/_rels/slide30.xml.rels><?xml version="1.0" encoding="UTF-8" standalone="yes"?>
<Relationships xmlns="http://schemas.openxmlformats.org/package/2006/relationships"><Relationship Id="rId3" Type="http://schemas.openxmlformats.org/officeDocument/2006/relationships/hyperlink" Target="http://www.arc.gov/WORC" TargetMode="External"/><Relationship Id="rId2" Type="http://schemas.openxmlformats.org/officeDocument/2006/relationships/notesSlide" Target="../notesSlides/notesSlide30.xml"/><Relationship Id="rId1" Type="http://schemas.openxmlformats.org/officeDocument/2006/relationships/slideLayout" Target="../slideLayouts/slideLayout78.xml"/><Relationship Id="rId6" Type="http://schemas.openxmlformats.org/officeDocument/2006/relationships/image" Target="../media/image52.png"/><Relationship Id="rId5" Type="http://schemas.openxmlformats.org/officeDocument/2006/relationships/hyperlink" Target="https://www.epa.gov/smartgrowth/local-foods-local-places" TargetMode="External"/><Relationship Id="rId4" Type="http://schemas.openxmlformats.org/officeDocument/2006/relationships/hyperlink" Target="https://www.epa.gov/smartgrowth/recreation-economy-rural-communities"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59.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3.xml"/><Relationship Id="rId1" Type="http://schemas.openxmlformats.org/officeDocument/2006/relationships/slideLayout" Target="../slideLayouts/slideLayout4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43.xml"/><Relationship Id="rId5" Type="http://schemas.openxmlformats.org/officeDocument/2006/relationships/hyperlink" Target="https://www.arc.gov/j-1-visa-waivers/" TargetMode="External"/><Relationship Id="rId4" Type="http://schemas.openxmlformats.org/officeDocument/2006/relationships/hyperlink" Target="https://www.arc.gov/appalachian-development-highway-system/"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2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0.xml"/></Relationships>
</file>

<file path=ppt/slides/_rels/slide3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6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8.xml"/><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94.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86.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7706F2-1DE2-844A-938C-96319A1EB76E}"/>
              </a:ext>
            </a:extLst>
          </p:cNvPr>
          <p:cNvSpPr>
            <a:spLocks noGrp="1"/>
          </p:cNvSpPr>
          <p:nvPr>
            <p:ph type="title"/>
          </p:nvPr>
        </p:nvSpPr>
        <p:spPr>
          <a:xfrm>
            <a:off x="4953000" y="4628053"/>
            <a:ext cx="6705600" cy="1447800"/>
          </a:xfrm>
        </p:spPr>
        <p:txBody>
          <a:bodyPr>
            <a:normAutofit/>
          </a:bodyPr>
          <a:lstStyle/>
          <a:p>
            <a:pPr algn="ctr"/>
            <a:r>
              <a:rPr lang="en-US" sz="3400">
                <a:latin typeface="DM Serif Display"/>
              </a:rPr>
              <a:t>Appalachian Regional Commission Overview</a:t>
            </a:r>
            <a:endParaRPr lang="en-US" sz="3400"/>
          </a:p>
        </p:txBody>
      </p:sp>
    </p:spTree>
    <p:extLst>
      <p:ext uri="{BB962C8B-B14F-4D97-AF65-F5344CB8AC3E}">
        <p14:creationId xmlns:p14="http://schemas.microsoft.com/office/powerpoint/2010/main" val="35849298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a:extLst>
              <a:ext uri="{FF2B5EF4-FFF2-40B4-BE49-F238E27FC236}">
                <a16:creationId xmlns:a16="http://schemas.microsoft.com/office/drawing/2014/main" id="{74640075-210D-86F8-D62B-39AB16077F85}"/>
              </a:ext>
            </a:extLst>
          </p:cNvPr>
          <p:cNvPicPr>
            <a:picLocks noChangeAspect="1"/>
          </p:cNvPicPr>
          <p:nvPr/>
        </p:nvPicPr>
        <p:blipFill>
          <a:blip r:embed="rId3"/>
          <a:srcRect l="307" r="565" b="1"/>
          <a:stretch/>
        </p:blipFill>
        <p:spPr>
          <a:xfrm>
            <a:off x="20" y="1282"/>
            <a:ext cx="12191980" cy="6856718"/>
          </a:xfrm>
          <a:prstGeom prst="rect">
            <a:avLst/>
          </a:prstGeom>
        </p:spPr>
      </p:pic>
    </p:spTree>
    <p:extLst>
      <p:ext uri="{BB962C8B-B14F-4D97-AF65-F5344CB8AC3E}">
        <p14:creationId xmlns:p14="http://schemas.microsoft.com/office/powerpoint/2010/main" val="1852379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a:extLst>
              <a:ext uri="{FF2B5EF4-FFF2-40B4-BE49-F238E27FC236}">
                <a16:creationId xmlns:a16="http://schemas.microsoft.com/office/drawing/2014/main" id="{4A02B17C-7038-A45A-D0DD-E028F0E8237D}"/>
              </a:ext>
            </a:extLst>
          </p:cNvPr>
          <p:cNvPicPr>
            <a:picLocks noChangeAspect="1"/>
          </p:cNvPicPr>
          <p:nvPr/>
        </p:nvPicPr>
        <p:blipFill>
          <a:blip r:embed="rId3"/>
          <a:srcRect r="1760"/>
          <a:stretch/>
        </p:blipFill>
        <p:spPr>
          <a:xfrm>
            <a:off x="20" y="1282"/>
            <a:ext cx="12191980" cy="6856718"/>
          </a:xfrm>
          <a:prstGeom prst="rect">
            <a:avLst/>
          </a:prstGeom>
        </p:spPr>
      </p:pic>
    </p:spTree>
    <p:extLst>
      <p:ext uri="{BB962C8B-B14F-4D97-AF65-F5344CB8AC3E}">
        <p14:creationId xmlns:p14="http://schemas.microsoft.com/office/powerpoint/2010/main" val="23852954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a:extLst>
              <a:ext uri="{FF2B5EF4-FFF2-40B4-BE49-F238E27FC236}">
                <a16:creationId xmlns:a16="http://schemas.microsoft.com/office/drawing/2014/main" id="{A69AFF05-B51C-7760-068F-2E38CA14AE3D}"/>
              </a:ext>
            </a:extLst>
          </p:cNvPr>
          <p:cNvPicPr>
            <a:picLocks noChangeAspect="1"/>
          </p:cNvPicPr>
          <p:nvPr/>
        </p:nvPicPr>
        <p:blipFill>
          <a:blip r:embed="rId3"/>
          <a:srcRect l="413" r="11" b="-1"/>
          <a:stretch/>
        </p:blipFill>
        <p:spPr>
          <a:xfrm>
            <a:off x="20" y="1282"/>
            <a:ext cx="12191980" cy="6856718"/>
          </a:xfrm>
          <a:prstGeom prst="rect">
            <a:avLst/>
          </a:prstGeom>
        </p:spPr>
      </p:pic>
    </p:spTree>
    <p:extLst>
      <p:ext uri="{BB962C8B-B14F-4D97-AF65-F5344CB8AC3E}">
        <p14:creationId xmlns:p14="http://schemas.microsoft.com/office/powerpoint/2010/main" val="24175576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9AE83D-62E4-C063-F4BA-692F710DF9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F75C2E-47F4-00E6-711D-55CF22846C79}"/>
              </a:ext>
            </a:extLst>
          </p:cNvPr>
          <p:cNvSpPr>
            <a:spLocks noGrp="1"/>
          </p:cNvSpPr>
          <p:nvPr>
            <p:ph type="title"/>
          </p:nvPr>
        </p:nvSpPr>
        <p:spPr>
          <a:xfrm>
            <a:off x="839972" y="2743902"/>
            <a:ext cx="10515600" cy="1384450"/>
          </a:xfrm>
        </p:spPr>
        <p:txBody>
          <a:bodyPr vert="horz" lIns="91440" tIns="45720" rIns="91440" bIns="45720" rtlCol="0" anchor="ctr">
            <a:noAutofit/>
          </a:bodyPr>
          <a:lstStyle/>
          <a:p>
            <a:pPr algn="ctr"/>
            <a:r>
              <a:rPr lang="en-US" sz="4900">
                <a:latin typeface="DM Serif Display"/>
              </a:rPr>
              <a:t>Area Development: ARC's Base Funding Program</a:t>
            </a:r>
          </a:p>
        </p:txBody>
      </p:sp>
    </p:spTree>
    <p:extLst>
      <p:ext uri="{BB962C8B-B14F-4D97-AF65-F5344CB8AC3E}">
        <p14:creationId xmlns:p14="http://schemas.microsoft.com/office/powerpoint/2010/main" val="441729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99A668-A029-EADC-0959-77EFCD7101D7}"/>
              </a:ext>
            </a:extLst>
          </p:cNvPr>
          <p:cNvSpPr>
            <a:spLocks noGrp="1"/>
          </p:cNvSpPr>
          <p:nvPr>
            <p:ph type="body" sz="quarter" idx="19"/>
          </p:nvPr>
        </p:nvSpPr>
        <p:spPr>
          <a:xfrm>
            <a:off x="770180" y="604336"/>
            <a:ext cx="10677966" cy="499493"/>
          </a:xfrm>
        </p:spPr>
        <p:txBody>
          <a:bodyPr vert="horz" lIns="91440" tIns="45720" rIns="91440" bIns="45720" rtlCol="0" anchor="t">
            <a:noAutofit/>
          </a:bodyPr>
          <a:lstStyle/>
          <a:p>
            <a:pPr marL="0" indent="0" algn="ctr">
              <a:buNone/>
            </a:pPr>
            <a:r>
              <a:rPr lang="en-US" sz="4000">
                <a:latin typeface="DM Serif Display"/>
              </a:rPr>
              <a:t>Area Development Basics</a:t>
            </a:r>
          </a:p>
        </p:txBody>
      </p:sp>
      <p:sp>
        <p:nvSpPr>
          <p:cNvPr id="3" name="Text Placeholder 2">
            <a:extLst>
              <a:ext uri="{FF2B5EF4-FFF2-40B4-BE49-F238E27FC236}">
                <a16:creationId xmlns:a16="http://schemas.microsoft.com/office/drawing/2014/main" id="{47075A6C-1644-E374-8752-739FF6129F4C}"/>
              </a:ext>
            </a:extLst>
          </p:cNvPr>
          <p:cNvSpPr>
            <a:spLocks noGrp="1"/>
          </p:cNvSpPr>
          <p:nvPr>
            <p:ph type="body" sz="quarter" idx="11"/>
          </p:nvPr>
        </p:nvSpPr>
        <p:spPr>
          <a:xfrm>
            <a:off x="1219735" y="1711409"/>
            <a:ext cx="9766065" cy="3969870"/>
          </a:xfrm>
        </p:spPr>
        <p:txBody>
          <a:bodyPr vert="horz" lIns="91440" tIns="45720" rIns="91440" bIns="45720" rtlCol="0" anchor="t">
            <a:noAutofit/>
          </a:bodyPr>
          <a:lstStyle/>
          <a:p>
            <a:pPr marL="342900" indent="-342900">
              <a:buFont typeface="Arial"/>
              <a:buChar char="•"/>
            </a:pPr>
            <a:r>
              <a:rPr lang="en-US" sz="2400">
                <a:latin typeface="Montserrat"/>
              </a:rPr>
              <a:t>Area Development is </a:t>
            </a:r>
            <a:r>
              <a:rPr lang="en-US" sz="2400" b="1">
                <a:solidFill>
                  <a:srgbClr val="1F7FDD"/>
                </a:solidFill>
                <a:latin typeface="Montserrat"/>
              </a:rPr>
              <a:t>formula-driven</a:t>
            </a:r>
            <a:r>
              <a:rPr lang="en-US" sz="2400">
                <a:solidFill>
                  <a:schemeClr val="accent1"/>
                </a:solidFill>
                <a:latin typeface="Montserrat"/>
              </a:rPr>
              <a:t> </a:t>
            </a:r>
            <a:r>
              <a:rPr lang="en-US" sz="2400">
                <a:latin typeface="Montserrat"/>
              </a:rPr>
              <a:t>and </a:t>
            </a:r>
            <a:r>
              <a:rPr lang="en-US" sz="2400">
                <a:solidFill>
                  <a:srgbClr val="000000"/>
                </a:solidFill>
                <a:latin typeface="Montserrat"/>
              </a:rPr>
              <a:t>state-led</a:t>
            </a:r>
            <a:endParaRPr lang="en-US" sz="1200">
              <a:solidFill>
                <a:srgbClr val="242F49"/>
              </a:solidFill>
              <a:latin typeface="Montserrat"/>
            </a:endParaRPr>
          </a:p>
          <a:p>
            <a:pPr marL="342900" indent="-342900">
              <a:buFont typeface="Arial"/>
              <a:buChar char="•"/>
            </a:pPr>
            <a:endParaRPr lang="en-US" sz="2400">
              <a:latin typeface="Montserrat"/>
            </a:endParaRPr>
          </a:p>
          <a:p>
            <a:pPr marL="342900" indent="-342900">
              <a:buFont typeface="Arial"/>
              <a:buChar char="•"/>
            </a:pPr>
            <a:r>
              <a:rPr lang="en-US" sz="2400">
                <a:latin typeface="Montserrat"/>
              </a:rPr>
              <a:t>ARC provides the </a:t>
            </a:r>
            <a:r>
              <a:rPr lang="en-US" sz="2400" b="1">
                <a:solidFill>
                  <a:srgbClr val="1F7FDD"/>
                </a:solidFill>
                <a:latin typeface="Montserrat"/>
              </a:rPr>
              <a:t>framework</a:t>
            </a:r>
            <a:r>
              <a:rPr lang="en-US" sz="2400">
                <a:latin typeface="Montserrat"/>
              </a:rPr>
              <a:t> for all State Programs </a:t>
            </a:r>
            <a:endParaRPr lang="en-US" sz="2400"/>
          </a:p>
          <a:p>
            <a:pPr lvl="1"/>
            <a:endParaRPr lang="en-US">
              <a:latin typeface="Montserrat"/>
              <a:cs typeface="Calibri" panose="020F0502020204030204"/>
            </a:endParaRPr>
          </a:p>
          <a:p>
            <a:pPr marL="342900" indent="-342900">
              <a:buFont typeface="Arial"/>
              <a:buChar char="•"/>
            </a:pPr>
            <a:r>
              <a:rPr lang="en-US" sz="2400">
                <a:latin typeface="Montserrat"/>
                <a:cs typeface="Calibri" panose="020F0502020204030204"/>
              </a:rPr>
              <a:t>ARC works in partnership with State Partners and LDDs to provide a variety of </a:t>
            </a:r>
            <a:r>
              <a:rPr lang="en-US" sz="2400" b="1">
                <a:solidFill>
                  <a:srgbClr val="1F7FDD"/>
                </a:solidFill>
                <a:latin typeface="Montserrat"/>
                <a:cs typeface="Calibri" panose="020F0502020204030204"/>
              </a:rPr>
              <a:t>technical assistance</a:t>
            </a:r>
            <a:r>
              <a:rPr lang="en-US" sz="2400">
                <a:solidFill>
                  <a:srgbClr val="1F7FDD"/>
                </a:solidFill>
                <a:latin typeface="Montserrat"/>
                <a:cs typeface="Calibri" panose="020F0502020204030204"/>
              </a:rPr>
              <a:t> </a:t>
            </a:r>
            <a:r>
              <a:rPr lang="en-US" sz="2400">
                <a:latin typeface="Montserrat"/>
                <a:cs typeface="Calibri" panose="020F0502020204030204"/>
              </a:rPr>
              <a:t>offerings</a:t>
            </a:r>
            <a:endParaRPr lang="en-US" sz="2400">
              <a:cs typeface="Calibri" panose="020F0502020204030204"/>
            </a:endParaRPr>
          </a:p>
          <a:p>
            <a:pPr lvl="1"/>
            <a:endParaRPr lang="en-US">
              <a:latin typeface="Montserrat"/>
              <a:cs typeface="Calibri" panose="020F0502020204030204"/>
            </a:endParaRPr>
          </a:p>
          <a:p>
            <a:pPr marL="342900" indent="-342900">
              <a:buFont typeface="Arial"/>
              <a:buChar char="•"/>
            </a:pPr>
            <a:r>
              <a:rPr lang="en-US" sz="2400">
                <a:latin typeface="Montserrat"/>
                <a:cs typeface="Calibri" panose="020F0502020204030204"/>
              </a:rPr>
              <a:t>ARC </a:t>
            </a:r>
            <a:r>
              <a:rPr lang="en-US" sz="2400" b="1">
                <a:solidFill>
                  <a:srgbClr val="1F7FDD"/>
                </a:solidFill>
                <a:latin typeface="Montserrat"/>
                <a:cs typeface="Calibri" panose="020F0502020204030204"/>
              </a:rPr>
              <a:t>administers all non-construction grants</a:t>
            </a:r>
            <a:r>
              <a:rPr lang="en-US" sz="2400">
                <a:solidFill>
                  <a:srgbClr val="1F7FDD"/>
                </a:solidFill>
                <a:latin typeface="Montserrat"/>
                <a:cs typeface="Calibri" panose="020F0502020204030204"/>
              </a:rPr>
              <a:t> </a:t>
            </a:r>
            <a:r>
              <a:rPr lang="en-US" sz="2400" b="1">
                <a:solidFill>
                  <a:srgbClr val="1F7FDD"/>
                </a:solidFill>
                <a:latin typeface="Montserrat"/>
                <a:cs typeface="Calibri" panose="020F0502020204030204"/>
              </a:rPr>
              <a:t>and</a:t>
            </a:r>
            <a:r>
              <a:rPr lang="en-US" sz="2400">
                <a:solidFill>
                  <a:srgbClr val="1F7FDD"/>
                </a:solidFill>
                <a:latin typeface="Montserrat"/>
                <a:cs typeface="Calibri" panose="020F0502020204030204"/>
              </a:rPr>
              <a:t> </a:t>
            </a:r>
            <a:r>
              <a:rPr lang="en-US" sz="2400" b="1">
                <a:solidFill>
                  <a:srgbClr val="1F7FDD"/>
                </a:solidFill>
                <a:latin typeface="Montserrat"/>
                <a:cs typeface="Calibri" panose="020F0502020204030204"/>
              </a:rPr>
              <a:t>manages the BA program</a:t>
            </a:r>
            <a:r>
              <a:rPr lang="en-US" sz="2400">
                <a:solidFill>
                  <a:srgbClr val="1F7FDD"/>
                </a:solidFill>
                <a:latin typeface="Montserrat"/>
                <a:cs typeface="Calibri" panose="020F0502020204030204"/>
              </a:rPr>
              <a:t> </a:t>
            </a:r>
            <a:r>
              <a:rPr lang="en-US" sz="2400">
                <a:latin typeface="Montserrat"/>
                <a:cs typeface="Calibri" panose="020F0502020204030204"/>
              </a:rPr>
              <a:t>in the administration of construction grants </a:t>
            </a:r>
          </a:p>
        </p:txBody>
      </p:sp>
    </p:spTree>
    <p:extLst>
      <p:ext uri="{BB962C8B-B14F-4D97-AF65-F5344CB8AC3E}">
        <p14:creationId xmlns:p14="http://schemas.microsoft.com/office/powerpoint/2010/main" val="28499005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1734A-81C3-739C-3BC3-3D5474570164}"/>
              </a:ext>
            </a:extLst>
          </p:cNvPr>
          <p:cNvSpPr>
            <a:spLocks noGrp="1"/>
          </p:cNvSpPr>
          <p:nvPr>
            <p:ph type="title"/>
          </p:nvPr>
        </p:nvSpPr>
        <p:spPr>
          <a:xfrm>
            <a:off x="817260" y="2201463"/>
            <a:ext cx="4643252" cy="2457404"/>
          </a:xfrm>
        </p:spPr>
        <p:txBody>
          <a:bodyPr/>
          <a:lstStyle/>
          <a:p>
            <a:pPr algn="ctr"/>
            <a:r>
              <a:rPr lang="en-US">
                <a:latin typeface="DM Serif Display"/>
                <a:cs typeface="Calibri Light"/>
              </a:rPr>
              <a:t>State Information</a:t>
            </a:r>
            <a:br>
              <a:rPr lang="en-US">
                <a:latin typeface="DM Serif Display"/>
                <a:cs typeface="Calibri Light"/>
              </a:rPr>
            </a:br>
            <a:r>
              <a:rPr lang="en-US">
                <a:latin typeface="DM Serif Display"/>
                <a:cs typeface="Calibri Light"/>
              </a:rPr>
              <a:t>Annual Strategy Statement and </a:t>
            </a:r>
            <a:br>
              <a:rPr lang="en-US">
                <a:latin typeface="DM Serif Display"/>
                <a:cs typeface="Calibri Light"/>
              </a:rPr>
            </a:br>
            <a:r>
              <a:rPr lang="en-US">
                <a:latin typeface="DM Serif Display"/>
                <a:cs typeface="Calibri Light"/>
              </a:rPr>
              <a:t>4-Year Plan</a:t>
            </a:r>
            <a:endParaRPr lang="en-US">
              <a:latin typeface="montserrat"/>
              <a:cs typeface="Calibri Light"/>
            </a:endParaRPr>
          </a:p>
        </p:txBody>
      </p:sp>
      <p:pic>
        <p:nvPicPr>
          <p:cNvPr id="3" name="Picture 2">
            <a:extLst>
              <a:ext uri="{FF2B5EF4-FFF2-40B4-BE49-F238E27FC236}">
                <a16:creationId xmlns:a16="http://schemas.microsoft.com/office/drawing/2014/main" id="{D30F5578-1279-06D0-2921-85F0F8DDED93}"/>
              </a:ext>
            </a:extLst>
          </p:cNvPr>
          <p:cNvPicPr>
            <a:picLocks noChangeAspect="1"/>
          </p:cNvPicPr>
          <p:nvPr/>
        </p:nvPicPr>
        <p:blipFill>
          <a:blip r:embed="rId3"/>
          <a:stretch>
            <a:fillRect/>
          </a:stretch>
        </p:blipFill>
        <p:spPr>
          <a:xfrm>
            <a:off x="6170948" y="422685"/>
            <a:ext cx="5830207" cy="6320518"/>
          </a:xfrm>
          <a:prstGeom prst="rect">
            <a:avLst/>
          </a:prstGeom>
        </p:spPr>
      </p:pic>
    </p:spTree>
    <p:extLst>
      <p:ext uri="{BB962C8B-B14F-4D97-AF65-F5344CB8AC3E}">
        <p14:creationId xmlns:p14="http://schemas.microsoft.com/office/powerpoint/2010/main" val="26608290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C7CF7FD-9D2E-CFFE-D3BC-4BEEFCCA69AE}"/>
              </a:ext>
            </a:extLst>
          </p:cNvPr>
          <p:cNvSpPr txBox="1"/>
          <p:nvPr/>
        </p:nvSpPr>
        <p:spPr>
          <a:xfrm>
            <a:off x="937491" y="617682"/>
            <a:ext cx="10308937"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Montserrat"/>
                <a:ea typeface="Calibri"/>
                <a:cs typeface="Calibri"/>
              </a:rPr>
              <a:t>Goal 1: Kentucky’s Investment in Building Appalachian Businesses </a:t>
            </a:r>
            <a:r>
              <a:rPr lang="en-US">
                <a:latin typeface="Montserrat"/>
                <a:ea typeface="Calibri"/>
                <a:cs typeface="Calibri"/>
              </a:rPr>
              <a:t>through entrepreneurial and business development strategies that include expansion of </a:t>
            </a:r>
            <a:r>
              <a:rPr lang="en-US" b="1">
                <a:latin typeface="Montserrat"/>
                <a:ea typeface="Calibri"/>
                <a:cs typeface="Calibri"/>
              </a:rPr>
              <a:t>tourism, manufacturing, and AgriTech</a:t>
            </a:r>
            <a:r>
              <a:rPr lang="en-US">
                <a:latin typeface="Montserrat"/>
                <a:ea typeface="Calibri"/>
                <a:cs typeface="Calibri"/>
              </a:rPr>
              <a:t> in Kentucky’s ARC region.</a:t>
            </a:r>
          </a:p>
          <a:p>
            <a:endParaRPr lang="en-US">
              <a:latin typeface="Montserrat"/>
              <a:ea typeface="Calibri"/>
              <a:cs typeface="Calibri"/>
            </a:endParaRPr>
          </a:p>
          <a:p>
            <a:r>
              <a:rPr lang="en-US" b="1">
                <a:latin typeface="Montserrat"/>
                <a:ea typeface="Calibri"/>
                <a:cs typeface="Calibri"/>
              </a:rPr>
              <a:t>Goal 2: Kentucky’s Investment in Workforce Ecosystems</a:t>
            </a:r>
            <a:r>
              <a:rPr lang="en-US">
                <a:latin typeface="Montserrat"/>
                <a:ea typeface="Calibri"/>
                <a:cs typeface="Calibri"/>
              </a:rPr>
              <a:t> through education and technical training programs for workers in Appalachian Kentucky. Also, assisting the region in </a:t>
            </a:r>
            <a:r>
              <a:rPr lang="en-US" b="1">
                <a:latin typeface="Montserrat"/>
                <a:ea typeface="Calibri"/>
                <a:cs typeface="Calibri"/>
              </a:rPr>
              <a:t>accessing quality health care and preventative programs</a:t>
            </a:r>
            <a:r>
              <a:rPr lang="en-US">
                <a:latin typeface="Montserrat"/>
                <a:ea typeface="Calibri"/>
                <a:cs typeface="Calibri"/>
              </a:rPr>
              <a:t> that result in better health outcomes, as well as supporting a healthy workforce. </a:t>
            </a:r>
          </a:p>
          <a:p>
            <a:endParaRPr lang="en-US">
              <a:latin typeface="Montserrat"/>
              <a:ea typeface="Calibri"/>
              <a:cs typeface="Calibri"/>
            </a:endParaRPr>
          </a:p>
          <a:p>
            <a:r>
              <a:rPr lang="en-US" b="1">
                <a:latin typeface="Montserrat"/>
                <a:ea typeface="Calibri"/>
                <a:cs typeface="Calibri"/>
              </a:rPr>
              <a:t>Goal 3: Kentucky’s Investment in Community Infrastructure</a:t>
            </a:r>
            <a:r>
              <a:rPr lang="en-US">
                <a:latin typeface="Montserrat"/>
                <a:ea typeface="Calibri"/>
                <a:cs typeface="Calibri"/>
              </a:rPr>
              <a:t> through maintenance and expansion of Kentucky’s ARC Region’s </a:t>
            </a:r>
            <a:r>
              <a:rPr lang="en-US" b="1">
                <a:latin typeface="Montserrat"/>
                <a:ea typeface="Calibri"/>
                <a:cs typeface="Calibri"/>
              </a:rPr>
              <a:t>water and wastewater systems and broadband and telecommunication</a:t>
            </a:r>
            <a:r>
              <a:rPr lang="en-US">
                <a:latin typeface="Montserrat"/>
                <a:ea typeface="Calibri"/>
                <a:cs typeface="Calibri"/>
              </a:rPr>
              <a:t> systems. </a:t>
            </a:r>
          </a:p>
          <a:p>
            <a:endParaRPr lang="en-US">
              <a:latin typeface="Montserrat"/>
              <a:ea typeface="Calibri"/>
              <a:cs typeface="Calibri"/>
            </a:endParaRPr>
          </a:p>
          <a:p>
            <a:r>
              <a:rPr lang="en-US" b="1">
                <a:latin typeface="Montserrat"/>
                <a:ea typeface="Calibri"/>
                <a:cs typeface="Calibri"/>
              </a:rPr>
              <a:t>Goal 4: Kentucky’s Investment in Regional Cultural and Tourism</a:t>
            </a:r>
            <a:r>
              <a:rPr lang="en-US">
                <a:latin typeface="Montserrat"/>
                <a:ea typeface="Calibri"/>
                <a:cs typeface="Calibri"/>
              </a:rPr>
              <a:t> by focusing on </a:t>
            </a:r>
            <a:r>
              <a:rPr lang="en-US" b="1">
                <a:latin typeface="Montserrat"/>
                <a:ea typeface="Calibri"/>
                <a:cs typeface="Calibri"/>
              </a:rPr>
              <a:t>infrastructure assets for Kentucky’s mountain trail systems </a:t>
            </a:r>
            <a:r>
              <a:rPr lang="en-US">
                <a:latin typeface="Montserrat"/>
                <a:ea typeface="Calibri"/>
                <a:cs typeface="Calibri"/>
              </a:rPr>
              <a:t>and value-added tourism opportunities highlighting Kentucky’s natural assets, historical sites, and heritage. </a:t>
            </a:r>
          </a:p>
          <a:p>
            <a:endParaRPr lang="en-US">
              <a:latin typeface="Montserrat"/>
              <a:ea typeface="Calibri"/>
              <a:cs typeface="Calibri"/>
            </a:endParaRPr>
          </a:p>
          <a:p>
            <a:r>
              <a:rPr lang="en-US" b="1">
                <a:latin typeface="Montserrat"/>
                <a:ea typeface="Calibri"/>
                <a:cs typeface="Calibri"/>
              </a:rPr>
              <a:t>Goal 5: Kentucky’s Investment in Building Community Leaders and Capacity </a:t>
            </a:r>
            <a:r>
              <a:rPr lang="en-US">
                <a:latin typeface="Montserrat"/>
                <a:ea typeface="Calibri"/>
                <a:cs typeface="Calibri"/>
              </a:rPr>
              <a:t>by creating leadership development opportunities to </a:t>
            </a:r>
            <a:r>
              <a:rPr lang="en-US" b="1">
                <a:latin typeface="Montserrat"/>
                <a:ea typeface="Calibri"/>
                <a:cs typeface="Calibri"/>
              </a:rPr>
              <a:t>spark entrepreneurship</a:t>
            </a:r>
            <a:r>
              <a:rPr lang="en-US">
                <a:latin typeface="Montserrat"/>
                <a:ea typeface="Calibri"/>
                <a:cs typeface="Calibri"/>
              </a:rPr>
              <a:t> and cultivate dynamic young leaders to stay and invest in the region.</a:t>
            </a:r>
            <a:endParaRPr lang="en-US">
              <a:latin typeface="Montserrat"/>
            </a:endParaRPr>
          </a:p>
        </p:txBody>
      </p:sp>
    </p:spTree>
    <p:extLst>
      <p:ext uri="{BB962C8B-B14F-4D97-AF65-F5344CB8AC3E}">
        <p14:creationId xmlns:p14="http://schemas.microsoft.com/office/powerpoint/2010/main" val="14193303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870321-4831-59DC-A7D8-0FC2DCF962F3}"/>
              </a:ext>
            </a:extLst>
          </p:cNvPr>
          <p:cNvPicPr>
            <a:picLocks noChangeAspect="1"/>
          </p:cNvPicPr>
          <p:nvPr/>
        </p:nvPicPr>
        <p:blipFill>
          <a:blip r:embed="rId3"/>
          <a:srcRect t="1287" r="142" b="184"/>
          <a:stretch>
            <a:fillRect/>
          </a:stretch>
        </p:blipFill>
        <p:spPr>
          <a:xfrm>
            <a:off x="2331045" y="458454"/>
            <a:ext cx="7520199" cy="5709800"/>
          </a:xfrm>
          <a:prstGeom prst="rect">
            <a:avLst/>
          </a:prstGeom>
          <a:ln w="12700">
            <a:solidFill>
              <a:schemeClr val="tx1"/>
            </a:solidFill>
          </a:ln>
        </p:spPr>
      </p:pic>
    </p:spTree>
    <p:extLst>
      <p:ext uri="{BB962C8B-B14F-4D97-AF65-F5344CB8AC3E}">
        <p14:creationId xmlns:p14="http://schemas.microsoft.com/office/powerpoint/2010/main" val="14538091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6E6F14-2B7E-E960-AB04-D5279B4A05BA}"/>
              </a:ext>
            </a:extLst>
          </p:cNvPr>
          <p:cNvSpPr>
            <a:spLocks noGrp="1"/>
          </p:cNvSpPr>
          <p:nvPr>
            <p:ph type="body" sz="quarter" idx="19"/>
          </p:nvPr>
        </p:nvSpPr>
        <p:spPr>
          <a:xfrm>
            <a:off x="1524000" y="914400"/>
            <a:ext cx="9428787" cy="668629"/>
          </a:xfrm>
        </p:spPr>
        <p:txBody>
          <a:bodyPr vert="horz" lIns="91440" tIns="45720" rIns="91440" bIns="45720" rtlCol="0" anchor="t">
            <a:noAutofit/>
          </a:bodyPr>
          <a:lstStyle/>
          <a:p>
            <a:pPr algn="ctr"/>
            <a:r>
              <a:rPr lang="en-US">
                <a:latin typeface="DM Serif Display"/>
              </a:rPr>
              <a:t>Kentucky State Partners and Key ARC Contacts </a:t>
            </a:r>
            <a:endParaRPr lang="en-US"/>
          </a:p>
        </p:txBody>
      </p:sp>
      <p:sp>
        <p:nvSpPr>
          <p:cNvPr id="3" name="Text Placeholder 2">
            <a:extLst>
              <a:ext uri="{FF2B5EF4-FFF2-40B4-BE49-F238E27FC236}">
                <a16:creationId xmlns:a16="http://schemas.microsoft.com/office/drawing/2014/main" id="{9BF67632-0AFC-2382-A109-A78F2A7AA0DB}"/>
              </a:ext>
            </a:extLst>
          </p:cNvPr>
          <p:cNvSpPr>
            <a:spLocks noGrp="1"/>
          </p:cNvSpPr>
          <p:nvPr>
            <p:ph type="body" sz="quarter" idx="11"/>
          </p:nvPr>
        </p:nvSpPr>
        <p:spPr>
          <a:xfrm>
            <a:off x="1363014" y="1983347"/>
            <a:ext cx="4556280" cy="3068392"/>
          </a:xfrm>
        </p:spPr>
        <p:txBody>
          <a:bodyPr vert="horz" lIns="91440" tIns="45720" rIns="91440" bIns="45720" rtlCol="0" anchor="t">
            <a:normAutofit/>
          </a:bodyPr>
          <a:lstStyle/>
          <a:p>
            <a:pPr algn="l"/>
            <a:r>
              <a:rPr lang="en-US" sz="1800" b="1">
                <a:solidFill>
                  <a:srgbClr val="2D3349"/>
                </a:solidFill>
                <a:latin typeface="Montserrat"/>
              </a:rPr>
              <a:t>Governor’s ARC Representative:</a:t>
            </a:r>
            <a:br>
              <a:rPr lang="en-US" sz="1800" b="1"/>
            </a:br>
            <a:endParaRPr lang="en-US" sz="1800" b="1">
              <a:solidFill>
                <a:srgbClr val="2D3349"/>
              </a:solidFill>
              <a:latin typeface="Montserrat"/>
            </a:endParaRPr>
          </a:p>
          <a:p>
            <a:pPr algn="l"/>
            <a:r>
              <a:rPr lang="en-US" sz="1800" b="1">
                <a:solidFill>
                  <a:srgbClr val="2D3349"/>
                </a:solidFill>
                <a:latin typeface="Montserrat"/>
                <a:hlinkClick r:id="rId3"/>
              </a:rPr>
              <a:t>Matt Sawyers</a:t>
            </a:r>
            <a:r>
              <a:rPr lang="en-US" sz="1800">
                <a:solidFill>
                  <a:srgbClr val="2D3349"/>
                </a:solidFill>
                <a:latin typeface="Montserrat"/>
              </a:rPr>
              <a:t>, Commissioner</a:t>
            </a:r>
            <a:br>
              <a:rPr lang="en-US" sz="1800"/>
            </a:br>
            <a:r>
              <a:rPr lang="en-US" sz="1800">
                <a:solidFill>
                  <a:srgbClr val="2D3349"/>
                </a:solidFill>
                <a:latin typeface="Montserrat"/>
              </a:rPr>
              <a:t>email: </a:t>
            </a:r>
            <a:r>
              <a:rPr lang="en-US" sz="1800" b="1">
                <a:solidFill>
                  <a:srgbClr val="08549E"/>
                </a:solidFill>
                <a:latin typeface="Montserrat"/>
                <a:hlinkClick r:id="rId4"/>
              </a:rPr>
              <a:t>Matt.Sawyers@ky.gov</a:t>
            </a:r>
            <a:endParaRPr lang="en-US" sz="1800">
              <a:latin typeface="Montserrat"/>
            </a:endParaRPr>
          </a:p>
          <a:p>
            <a:pPr algn="l"/>
            <a:endParaRPr lang="en-US" sz="1800">
              <a:solidFill>
                <a:srgbClr val="2D3349"/>
              </a:solidFill>
              <a:latin typeface="Montserrat"/>
            </a:endParaRPr>
          </a:p>
          <a:p>
            <a:pPr algn="l"/>
            <a:r>
              <a:rPr lang="en-US" sz="1800">
                <a:solidFill>
                  <a:srgbClr val="2D3349"/>
                </a:solidFill>
                <a:latin typeface="Montserrat"/>
              </a:rPr>
              <a:t>Kentucky Department for Local Government</a:t>
            </a:r>
            <a:br>
              <a:rPr lang="en-US" sz="1800"/>
            </a:br>
            <a:r>
              <a:rPr lang="en-US" sz="1800">
                <a:solidFill>
                  <a:srgbClr val="2D3349"/>
                </a:solidFill>
                <a:latin typeface="Montserrat"/>
              </a:rPr>
              <a:t>100 Airport Road, Third Floor</a:t>
            </a:r>
            <a:br>
              <a:rPr lang="en-US" sz="1800"/>
            </a:br>
            <a:r>
              <a:rPr lang="en-US" sz="1800">
                <a:solidFill>
                  <a:srgbClr val="2D3349"/>
                </a:solidFill>
                <a:latin typeface="Montserrat"/>
              </a:rPr>
              <a:t>Frankfort, KY 40601</a:t>
            </a:r>
            <a:endParaRPr lang="en-US" sz="1800">
              <a:latin typeface="Montserrat"/>
            </a:endParaRPr>
          </a:p>
          <a:p>
            <a:endParaRPr lang="en-US" sz="1400"/>
          </a:p>
        </p:txBody>
      </p:sp>
      <p:sp>
        <p:nvSpPr>
          <p:cNvPr id="4" name="TextBox 3">
            <a:extLst>
              <a:ext uri="{FF2B5EF4-FFF2-40B4-BE49-F238E27FC236}">
                <a16:creationId xmlns:a16="http://schemas.microsoft.com/office/drawing/2014/main" id="{9A8192A2-2289-4F31-9E86-70D8A36B5BF4}"/>
              </a:ext>
            </a:extLst>
          </p:cNvPr>
          <p:cNvSpPr txBox="1"/>
          <p:nvPr/>
        </p:nvSpPr>
        <p:spPr>
          <a:xfrm>
            <a:off x="6508123" y="1982274"/>
            <a:ext cx="4524776" cy="34287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b="1">
                <a:solidFill>
                  <a:srgbClr val="2D3349"/>
                </a:solidFill>
                <a:latin typeface="Montserrat"/>
              </a:rPr>
              <a:t>Interim ARC State Program Manager:</a:t>
            </a:r>
            <a:endParaRPr lang="en-US">
              <a:solidFill>
                <a:srgbClr val="242F49"/>
              </a:solidFill>
              <a:latin typeface="Calibri"/>
              <a:ea typeface="Calibri"/>
              <a:cs typeface="Calibri"/>
            </a:endParaRPr>
          </a:p>
          <a:p>
            <a:br>
              <a:rPr lang="en-US" b="1">
                <a:latin typeface="Montserrat"/>
              </a:rPr>
            </a:br>
            <a:r>
              <a:rPr lang="en-US">
                <a:solidFill>
                  <a:srgbClr val="2D3349"/>
                </a:solidFill>
                <a:latin typeface="Montserrat"/>
              </a:rPr>
              <a:t>Whitney </a:t>
            </a:r>
            <a:r>
              <a:rPr lang="en-US" err="1">
                <a:solidFill>
                  <a:srgbClr val="2D3349"/>
                </a:solidFill>
                <a:latin typeface="Montserrat"/>
              </a:rPr>
              <a:t>Mendiondo</a:t>
            </a:r>
            <a:r>
              <a:rPr lang="en-US">
                <a:solidFill>
                  <a:srgbClr val="2D3349"/>
                </a:solidFill>
                <a:latin typeface="Montserrat"/>
              </a:rPr>
              <a:t>, Interim ARC Program Manager</a:t>
            </a:r>
            <a:br>
              <a:rPr lang="en-US">
                <a:latin typeface="Montserrat"/>
              </a:rPr>
            </a:br>
            <a:r>
              <a:rPr lang="en-US">
                <a:solidFill>
                  <a:srgbClr val="2D3349"/>
                </a:solidFill>
                <a:latin typeface="Montserrat"/>
              </a:rPr>
              <a:t>email: </a:t>
            </a:r>
            <a:r>
              <a:rPr lang="en-US">
                <a:solidFill>
                  <a:srgbClr val="2D3349"/>
                </a:solidFill>
                <a:latin typeface="Montserrat"/>
                <a:hlinkClick r:id="rId5"/>
              </a:rPr>
              <a:t>Whitney.Mendiondo@ky.gov</a:t>
            </a:r>
            <a:r>
              <a:rPr lang="en-US">
                <a:solidFill>
                  <a:srgbClr val="2D3349"/>
                </a:solidFill>
                <a:latin typeface="Montserrat"/>
              </a:rPr>
              <a:t> </a:t>
            </a:r>
          </a:p>
          <a:p>
            <a:endParaRPr lang="en-US">
              <a:solidFill>
                <a:srgbClr val="2D3349"/>
              </a:solidFill>
              <a:latin typeface="Montserrat"/>
            </a:endParaRPr>
          </a:p>
          <a:p>
            <a:r>
              <a:rPr lang="en-US">
                <a:solidFill>
                  <a:srgbClr val="2D3349"/>
                </a:solidFill>
                <a:latin typeface="Montserrat"/>
              </a:rPr>
              <a:t>Kentucky Department for Local Government</a:t>
            </a:r>
            <a:br>
              <a:rPr lang="en-US">
                <a:latin typeface="Montserrat"/>
              </a:rPr>
            </a:br>
            <a:r>
              <a:rPr lang="en-US">
                <a:solidFill>
                  <a:srgbClr val="2D3349"/>
                </a:solidFill>
                <a:latin typeface="Montserrat"/>
              </a:rPr>
              <a:t>100 Airport Road, Third Floor</a:t>
            </a:r>
            <a:br>
              <a:rPr lang="en-US">
                <a:latin typeface="Montserrat"/>
              </a:rPr>
            </a:br>
            <a:r>
              <a:rPr lang="en-US">
                <a:solidFill>
                  <a:srgbClr val="2D3349"/>
                </a:solidFill>
                <a:latin typeface="Montserrat"/>
              </a:rPr>
              <a:t>Frankfort, KY 40601</a:t>
            </a:r>
            <a:br>
              <a:rPr lang="en-US">
                <a:latin typeface="Montserrat"/>
              </a:rPr>
            </a:br>
            <a:r>
              <a:rPr lang="en-US">
                <a:solidFill>
                  <a:srgbClr val="2D3349"/>
                </a:solidFill>
                <a:latin typeface="Montserrat"/>
              </a:rPr>
              <a:t>502.892.3476</a:t>
            </a:r>
            <a:endParaRPr lang="en-US">
              <a:ea typeface="Calibri"/>
              <a:cs typeface="Calibri"/>
            </a:endParaRPr>
          </a:p>
          <a:p>
            <a:pPr>
              <a:lnSpc>
                <a:spcPts val="1350"/>
              </a:lnSpc>
            </a:pPr>
            <a:endParaRPr lang="en-US" sz="2800" b="1">
              <a:solidFill>
                <a:srgbClr val="2D3349"/>
              </a:solidFill>
              <a:latin typeface="Montserrat"/>
            </a:endParaRPr>
          </a:p>
        </p:txBody>
      </p:sp>
    </p:spTree>
    <p:extLst>
      <p:ext uri="{BB962C8B-B14F-4D97-AF65-F5344CB8AC3E}">
        <p14:creationId xmlns:p14="http://schemas.microsoft.com/office/powerpoint/2010/main" val="37151592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5497B9E-C029-92C9-243F-FD2BB678BEB5}"/>
              </a:ext>
            </a:extLst>
          </p:cNvPr>
          <p:cNvSpPr>
            <a:spLocks noGrp="1"/>
          </p:cNvSpPr>
          <p:nvPr>
            <p:ph type="body" sz="quarter" idx="19"/>
          </p:nvPr>
        </p:nvSpPr>
        <p:spPr>
          <a:xfrm>
            <a:off x="1524000" y="914400"/>
            <a:ext cx="9428787" cy="657896"/>
          </a:xfrm>
        </p:spPr>
        <p:txBody>
          <a:bodyPr vert="horz" lIns="91440" tIns="45720" rIns="91440" bIns="45720" rtlCol="0" anchor="t">
            <a:noAutofit/>
          </a:bodyPr>
          <a:lstStyle/>
          <a:p>
            <a:pPr algn="ctr"/>
            <a:r>
              <a:rPr lang="en-US">
                <a:latin typeface="DM Serif Display"/>
              </a:rPr>
              <a:t>Kentucky's Area Development Districts </a:t>
            </a:r>
            <a:endParaRPr lang="en-US"/>
          </a:p>
        </p:txBody>
      </p:sp>
      <p:sp>
        <p:nvSpPr>
          <p:cNvPr id="2" name="Content Placeholder 1">
            <a:extLst>
              <a:ext uri="{FF2B5EF4-FFF2-40B4-BE49-F238E27FC236}">
                <a16:creationId xmlns:a16="http://schemas.microsoft.com/office/drawing/2014/main" id="{A096E044-6CCE-E6CD-A1BF-0AE5209ACF6C}"/>
              </a:ext>
            </a:extLst>
          </p:cNvPr>
          <p:cNvSpPr>
            <a:spLocks noGrp="1"/>
          </p:cNvSpPr>
          <p:nvPr>
            <p:ph type="body" sz="quarter" idx="11"/>
          </p:nvPr>
        </p:nvSpPr>
        <p:spPr>
          <a:xfrm>
            <a:off x="976647" y="1575515"/>
            <a:ext cx="5028504" cy="4077236"/>
          </a:xfrm>
        </p:spPr>
        <p:txBody>
          <a:bodyPr vert="horz" lIns="91440" tIns="45720" rIns="91440" bIns="45720" rtlCol="0" anchor="t">
            <a:noAutofit/>
          </a:bodyPr>
          <a:lstStyle/>
          <a:p>
            <a:pPr algn="l"/>
            <a:br>
              <a:rPr lang="en-US" sz="1400" b="1" cap="all"/>
            </a:br>
            <a:r>
              <a:rPr lang="en-US" sz="1050" b="1" cap="all">
                <a:solidFill>
                  <a:srgbClr val="08549E"/>
                </a:solidFill>
                <a:latin typeface="Montserrat"/>
              </a:rPr>
              <a:t>Edmonson, Hart, Metcalfe, Monroe,</a:t>
            </a:r>
            <a:endParaRPr lang="en-US" sz="1050">
              <a:latin typeface="Montserrat"/>
            </a:endParaRPr>
          </a:p>
          <a:p>
            <a:pPr algn="l"/>
            <a:r>
              <a:rPr lang="en-US" sz="1050" b="1">
                <a:solidFill>
                  <a:srgbClr val="000000"/>
                </a:solidFill>
                <a:latin typeface="Montserrat"/>
                <a:hlinkClick r:id="rId3"/>
              </a:rPr>
              <a:t>Barren River Area Development District</a:t>
            </a:r>
            <a:endParaRPr lang="en-US" sz="1050">
              <a:latin typeface="Montserrat"/>
            </a:endParaRPr>
          </a:p>
          <a:p>
            <a:pPr algn="l"/>
            <a:r>
              <a:rPr lang="en-US" sz="1050" b="1">
                <a:solidFill>
                  <a:srgbClr val="08549E"/>
                </a:solidFill>
                <a:latin typeface="Montserrat"/>
                <a:hlinkClick r:id="rId4"/>
              </a:rPr>
              <a:t>270.781.2381</a:t>
            </a:r>
            <a:r>
              <a:rPr lang="en-US" sz="1050">
                <a:solidFill>
                  <a:srgbClr val="485064"/>
                </a:solidFill>
                <a:latin typeface="Montserrat"/>
              </a:rPr>
              <a:t> - </a:t>
            </a:r>
            <a:r>
              <a:rPr lang="en-US" sz="1050" b="1">
                <a:solidFill>
                  <a:srgbClr val="08549E"/>
                </a:solidFill>
                <a:latin typeface="Montserrat"/>
                <a:hlinkClick r:id="rId5"/>
              </a:rPr>
              <a:t>http://www.bradd.org</a:t>
            </a:r>
            <a:endParaRPr lang="en-US" sz="1050">
              <a:latin typeface="Montserrat"/>
            </a:endParaRPr>
          </a:p>
          <a:p>
            <a:pPr algn="l"/>
            <a:br>
              <a:rPr lang="en-US" sz="1050" b="1" cap="all"/>
            </a:br>
            <a:br>
              <a:rPr lang="en-US" sz="1050" b="1" cap="all"/>
            </a:br>
            <a:r>
              <a:rPr lang="en-US" sz="1050" b="1" cap="all">
                <a:solidFill>
                  <a:srgbClr val="08549E"/>
                </a:solidFill>
                <a:latin typeface="Montserrat"/>
              </a:rPr>
              <a:t>Floyd, Johnson, Magoffin, Martin, Pike,</a:t>
            </a:r>
            <a:endParaRPr lang="en-US" sz="1050">
              <a:latin typeface="Montserrat"/>
            </a:endParaRPr>
          </a:p>
          <a:p>
            <a:pPr algn="l"/>
            <a:r>
              <a:rPr lang="en-US" sz="1050" b="1">
                <a:solidFill>
                  <a:srgbClr val="000000"/>
                </a:solidFill>
                <a:latin typeface="Montserrat"/>
                <a:hlinkClick r:id="rId6"/>
              </a:rPr>
              <a:t>Big Sandy Area Development District</a:t>
            </a:r>
            <a:endParaRPr lang="en-US" sz="1050">
              <a:latin typeface="Montserrat"/>
            </a:endParaRPr>
          </a:p>
          <a:p>
            <a:pPr algn="l"/>
            <a:r>
              <a:rPr lang="en-US" sz="1050" b="1">
                <a:solidFill>
                  <a:srgbClr val="08549E"/>
                </a:solidFill>
                <a:latin typeface="Montserrat"/>
                <a:hlinkClick r:id="rId7"/>
              </a:rPr>
              <a:t>606.886.2374</a:t>
            </a:r>
            <a:r>
              <a:rPr lang="en-US" sz="1050">
                <a:solidFill>
                  <a:srgbClr val="485064"/>
                </a:solidFill>
                <a:latin typeface="Montserrat"/>
              </a:rPr>
              <a:t> - </a:t>
            </a:r>
            <a:r>
              <a:rPr lang="en-US" sz="1050" b="1">
                <a:solidFill>
                  <a:srgbClr val="08549E"/>
                </a:solidFill>
                <a:latin typeface="Montserrat"/>
                <a:hlinkClick r:id="rId8"/>
              </a:rPr>
              <a:t>https://bigsandy.org/</a:t>
            </a:r>
            <a:br>
              <a:rPr lang="en-US" sz="1050" b="1" cap="all"/>
            </a:br>
            <a:br>
              <a:rPr lang="en-US" sz="1050" b="1" cap="all"/>
            </a:br>
            <a:r>
              <a:rPr lang="en-US" sz="1050" b="1" cap="all">
                <a:solidFill>
                  <a:srgbClr val="08549E"/>
                </a:solidFill>
                <a:latin typeface="Montserrat"/>
              </a:rPr>
              <a:t>Clark, Estill, Garrard, Lincoln, Madison, Nicholas, Powell,</a:t>
            </a:r>
            <a:endParaRPr lang="en-US" sz="1050">
              <a:latin typeface="Montserrat"/>
            </a:endParaRPr>
          </a:p>
          <a:p>
            <a:pPr algn="l"/>
            <a:r>
              <a:rPr lang="en-US" sz="1050" b="1">
                <a:solidFill>
                  <a:srgbClr val="000000"/>
                </a:solidFill>
                <a:latin typeface="Montserrat"/>
                <a:hlinkClick r:id="rId9"/>
              </a:rPr>
              <a:t>Bluegrass Area Development District</a:t>
            </a:r>
            <a:endParaRPr lang="en-US" sz="1050">
              <a:latin typeface="Montserrat"/>
            </a:endParaRPr>
          </a:p>
          <a:p>
            <a:pPr algn="l"/>
            <a:r>
              <a:rPr lang="en-US" sz="1050" b="1">
                <a:solidFill>
                  <a:srgbClr val="08549E"/>
                </a:solidFill>
                <a:latin typeface="Montserrat"/>
                <a:hlinkClick r:id="rId10"/>
              </a:rPr>
              <a:t>859.269.8021</a:t>
            </a:r>
            <a:r>
              <a:rPr lang="en-US" sz="1050">
                <a:solidFill>
                  <a:srgbClr val="485064"/>
                </a:solidFill>
                <a:latin typeface="Montserrat"/>
              </a:rPr>
              <a:t> - </a:t>
            </a:r>
            <a:r>
              <a:rPr lang="en-US" sz="1050" b="1">
                <a:solidFill>
                  <a:srgbClr val="08549E"/>
                </a:solidFill>
                <a:latin typeface="Montserrat"/>
                <a:hlinkClick r:id="rId11"/>
              </a:rPr>
              <a:t>http://www.bgadd.org</a:t>
            </a:r>
            <a:endParaRPr lang="en-US" sz="1050">
              <a:latin typeface="Montserrat"/>
            </a:endParaRPr>
          </a:p>
          <a:p>
            <a:pPr algn="l"/>
            <a:br>
              <a:rPr lang="en-US" sz="1050" b="1" cap="all"/>
            </a:br>
            <a:br>
              <a:rPr lang="en-US" sz="1050" b="1" cap="all"/>
            </a:br>
            <a:r>
              <a:rPr lang="en-US" sz="1050" b="1" cap="all">
                <a:solidFill>
                  <a:srgbClr val="08549E"/>
                </a:solidFill>
                <a:latin typeface="Montserrat"/>
              </a:rPr>
              <a:t>Fleming, Lewis, Roberston,</a:t>
            </a:r>
            <a:endParaRPr lang="en-US" sz="1050">
              <a:latin typeface="Montserrat"/>
            </a:endParaRPr>
          </a:p>
          <a:p>
            <a:pPr algn="l"/>
            <a:r>
              <a:rPr lang="en-US" sz="1050" b="1">
                <a:solidFill>
                  <a:srgbClr val="000000"/>
                </a:solidFill>
                <a:latin typeface="Montserrat"/>
                <a:hlinkClick r:id="rId12"/>
              </a:rPr>
              <a:t>Buffalo Trace Area Development District</a:t>
            </a:r>
            <a:endParaRPr lang="en-US" sz="1050">
              <a:latin typeface="Montserrat"/>
            </a:endParaRPr>
          </a:p>
          <a:p>
            <a:pPr algn="l"/>
            <a:r>
              <a:rPr lang="en-US" sz="1050" b="1">
                <a:solidFill>
                  <a:srgbClr val="08549E"/>
                </a:solidFill>
                <a:latin typeface="Montserrat"/>
                <a:hlinkClick r:id="rId13"/>
              </a:rPr>
              <a:t>606.564.6894</a:t>
            </a:r>
            <a:r>
              <a:rPr lang="en-US" sz="1050">
                <a:solidFill>
                  <a:srgbClr val="485064"/>
                </a:solidFill>
                <a:latin typeface="Montserrat"/>
              </a:rPr>
              <a:t> - </a:t>
            </a:r>
            <a:r>
              <a:rPr lang="en-US" sz="1050" b="1">
                <a:solidFill>
                  <a:srgbClr val="08549E"/>
                </a:solidFill>
                <a:latin typeface="Montserrat"/>
              </a:rPr>
              <a:t>http://www.btadd.com</a:t>
            </a:r>
            <a:br>
              <a:rPr lang="en-US" sz="1050" b="1" cap="all"/>
            </a:br>
            <a:endParaRPr lang="en-US" sz="1050" b="1">
              <a:solidFill>
                <a:srgbClr val="08549E"/>
              </a:solidFill>
            </a:endParaRPr>
          </a:p>
          <a:p>
            <a:pPr algn="l"/>
            <a:r>
              <a:rPr lang="en-US" sz="1000" b="1" cap="all">
                <a:solidFill>
                  <a:srgbClr val="08549E"/>
                </a:solidFill>
                <a:latin typeface="Montserrat"/>
              </a:rPr>
              <a:t>Bell, Clay, Harlan, Jackson, Knox, Laurel, Rockcastle, Whitley,</a:t>
            </a:r>
            <a:endParaRPr lang="en-US" sz="1000" cap="all">
              <a:latin typeface="Montserrat"/>
            </a:endParaRPr>
          </a:p>
          <a:p>
            <a:pPr algn="l"/>
            <a:r>
              <a:rPr lang="en-US" sz="1000" b="1" cap="all">
                <a:latin typeface="Montserrat"/>
                <a:hlinkClick r:id="rId14"/>
              </a:rPr>
              <a:t>Cumberland Valley Area Development District</a:t>
            </a:r>
            <a:endParaRPr lang="en-US" sz="1000" cap="all">
              <a:latin typeface="Montserrat"/>
            </a:endParaRPr>
          </a:p>
          <a:p>
            <a:pPr algn="l"/>
            <a:r>
              <a:rPr lang="en-US" sz="1000" b="1" cap="all">
                <a:latin typeface="Montserrat"/>
                <a:hlinkClick r:id="rId15"/>
              </a:rPr>
              <a:t>606.864.7391</a:t>
            </a:r>
            <a:r>
              <a:rPr lang="en-US" sz="1000" cap="all">
                <a:solidFill>
                  <a:srgbClr val="485064"/>
                </a:solidFill>
                <a:latin typeface="Montserrat"/>
              </a:rPr>
              <a:t> - </a:t>
            </a:r>
            <a:r>
              <a:rPr lang="en-US" sz="1000" b="1" cap="all">
                <a:latin typeface="Montserrat"/>
                <a:hlinkClick r:id="rId16"/>
              </a:rPr>
              <a:t>http://www.cvadd.org</a:t>
            </a:r>
            <a:endParaRPr lang="en-US" sz="1000" cap="all">
              <a:latin typeface="Montserrat"/>
            </a:endParaRPr>
          </a:p>
          <a:p>
            <a:pPr algn="l"/>
            <a:br>
              <a:rPr lang="en-US" b="1" cap="all"/>
            </a:br>
            <a:endParaRPr lang="en-US" sz="1400" b="1" cap="all">
              <a:solidFill>
                <a:srgbClr val="08549E"/>
              </a:solidFill>
            </a:endParaRPr>
          </a:p>
        </p:txBody>
      </p:sp>
      <p:sp>
        <p:nvSpPr>
          <p:cNvPr id="5" name="TextBox 4">
            <a:extLst>
              <a:ext uri="{FF2B5EF4-FFF2-40B4-BE49-F238E27FC236}">
                <a16:creationId xmlns:a16="http://schemas.microsoft.com/office/drawing/2014/main" id="{4F94D5AC-F9E4-97D1-B56A-EE7B19B7BACC}"/>
              </a:ext>
            </a:extLst>
          </p:cNvPr>
          <p:cNvSpPr txBox="1"/>
          <p:nvPr/>
        </p:nvSpPr>
        <p:spPr>
          <a:xfrm>
            <a:off x="6099220" y="1713829"/>
            <a:ext cx="5427772" cy="37625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br>
              <a:rPr lang="en-US" sz="1050" b="1" cap="all">
                <a:latin typeface="Montserrat"/>
              </a:rPr>
            </a:br>
            <a:r>
              <a:rPr lang="en-US" sz="1050" b="1" cap="all">
                <a:solidFill>
                  <a:srgbClr val="08549E"/>
                </a:solidFill>
                <a:latin typeface="Montserrat"/>
              </a:rPr>
              <a:t>Boyd, Carter, Elliott, Greenup, Lawrence,</a:t>
            </a:r>
            <a:endParaRPr lang="en-US" sz="1050">
              <a:latin typeface="Montserrat"/>
            </a:endParaRPr>
          </a:p>
          <a:p>
            <a:r>
              <a:rPr lang="en-US" sz="1050" b="1">
                <a:latin typeface="Montserrat"/>
                <a:hlinkClick r:id="rId17"/>
              </a:rPr>
              <a:t>FIVCO Area Development District</a:t>
            </a:r>
            <a:endParaRPr lang="en-US" sz="1050">
              <a:latin typeface="Montserrat"/>
            </a:endParaRPr>
          </a:p>
          <a:p>
            <a:r>
              <a:rPr lang="en-US" sz="1050" b="1">
                <a:latin typeface="Montserrat"/>
                <a:hlinkClick r:id="rId18"/>
              </a:rPr>
              <a:t>606.929.1366</a:t>
            </a:r>
            <a:r>
              <a:rPr lang="en-US" sz="1050">
                <a:solidFill>
                  <a:srgbClr val="485064"/>
                </a:solidFill>
                <a:latin typeface="Montserrat"/>
              </a:rPr>
              <a:t> - </a:t>
            </a:r>
            <a:r>
              <a:rPr lang="en-US" sz="1050" b="1">
                <a:latin typeface="Montserrat"/>
                <a:hlinkClick r:id="rId19"/>
              </a:rPr>
              <a:t>http://www.fivco.org</a:t>
            </a:r>
            <a:endParaRPr lang="en-US" sz="1050">
              <a:latin typeface="Montserrat"/>
            </a:endParaRPr>
          </a:p>
          <a:p>
            <a:br>
              <a:rPr lang="en-US" sz="1050" b="1" cap="all">
                <a:latin typeface="Montserrat"/>
              </a:rPr>
            </a:br>
            <a:br>
              <a:rPr lang="en-US" sz="1050" b="1" cap="all">
                <a:latin typeface="Montserrat"/>
              </a:rPr>
            </a:br>
            <a:r>
              <a:rPr lang="en-US" sz="1050" b="1" cap="all">
                <a:solidFill>
                  <a:srgbClr val="08549E"/>
                </a:solidFill>
                <a:latin typeface="Montserrat"/>
              </a:rPr>
              <a:t>Bath, Menifee, Montgomery, Morgan, Rowan,</a:t>
            </a:r>
            <a:endParaRPr lang="en-US" sz="1050">
              <a:latin typeface="Montserrat"/>
            </a:endParaRPr>
          </a:p>
          <a:p>
            <a:r>
              <a:rPr lang="en-US" sz="1050" b="1">
                <a:latin typeface="Montserrat"/>
                <a:hlinkClick r:id="rId20"/>
              </a:rPr>
              <a:t>Gateway Area Development District</a:t>
            </a:r>
            <a:endParaRPr lang="en-US" sz="1050">
              <a:latin typeface="Montserrat"/>
            </a:endParaRPr>
          </a:p>
          <a:p>
            <a:r>
              <a:rPr lang="en-US" sz="1050" b="1">
                <a:latin typeface="Montserrat"/>
                <a:hlinkClick r:id="rId21"/>
              </a:rPr>
              <a:t>606.780.0090</a:t>
            </a:r>
            <a:r>
              <a:rPr lang="en-US" sz="1050">
                <a:solidFill>
                  <a:srgbClr val="485064"/>
                </a:solidFill>
                <a:latin typeface="Montserrat"/>
              </a:rPr>
              <a:t> - </a:t>
            </a:r>
            <a:r>
              <a:rPr lang="en-US" sz="1050" b="1">
                <a:latin typeface="Montserrat"/>
                <a:hlinkClick r:id="rId22"/>
              </a:rPr>
              <a:t>http://www.gwadd.org</a:t>
            </a:r>
            <a:endParaRPr lang="en-US" sz="1050">
              <a:latin typeface="Montserrat"/>
            </a:endParaRPr>
          </a:p>
          <a:p>
            <a:br>
              <a:rPr lang="en-US" sz="1050" b="1" cap="all">
                <a:latin typeface="Montserrat"/>
              </a:rPr>
            </a:br>
            <a:br>
              <a:rPr lang="en-US" sz="1050" b="1" cap="all">
                <a:latin typeface="Montserrat"/>
              </a:rPr>
            </a:br>
            <a:r>
              <a:rPr lang="en-US" sz="1050" b="1" cap="all">
                <a:solidFill>
                  <a:srgbClr val="08549E"/>
                </a:solidFill>
                <a:latin typeface="Montserrat"/>
              </a:rPr>
              <a:t>Breathitt, Knott, Lee, Leslie, Letcher, Owsley, Perry, Wolfe,</a:t>
            </a:r>
            <a:endParaRPr lang="en-US" sz="1050">
              <a:latin typeface="Montserrat"/>
            </a:endParaRPr>
          </a:p>
          <a:p>
            <a:r>
              <a:rPr lang="en-US" sz="1050" b="1">
                <a:latin typeface="Montserrat"/>
                <a:hlinkClick r:id="rId23"/>
              </a:rPr>
              <a:t>Kentucky River Area Development District</a:t>
            </a:r>
            <a:endParaRPr lang="en-US" sz="1050">
              <a:latin typeface="Montserrat"/>
            </a:endParaRPr>
          </a:p>
          <a:p>
            <a:r>
              <a:rPr lang="en-US" sz="1050" b="1">
                <a:latin typeface="Montserrat"/>
                <a:hlinkClick r:id="rId24"/>
              </a:rPr>
              <a:t>606.436.3158</a:t>
            </a:r>
            <a:r>
              <a:rPr lang="en-US" sz="1050">
                <a:solidFill>
                  <a:srgbClr val="485064"/>
                </a:solidFill>
                <a:latin typeface="Montserrat"/>
              </a:rPr>
              <a:t> - </a:t>
            </a:r>
            <a:r>
              <a:rPr lang="en-US" sz="1050" b="1">
                <a:latin typeface="Montserrat"/>
                <a:hlinkClick r:id="rId25"/>
              </a:rPr>
              <a:t>http://www.kradd.org</a:t>
            </a:r>
            <a:endParaRPr lang="en-US" sz="1050">
              <a:latin typeface="Montserrat"/>
            </a:endParaRPr>
          </a:p>
          <a:p>
            <a:br>
              <a:rPr lang="en-US" sz="1050" b="1" cap="all">
                <a:latin typeface="Montserrat"/>
              </a:rPr>
            </a:br>
            <a:br>
              <a:rPr lang="en-US" sz="1050" b="1" cap="all">
                <a:latin typeface="Montserrat"/>
              </a:rPr>
            </a:br>
            <a:r>
              <a:rPr lang="en-US" sz="1050" b="1" cap="all">
                <a:solidFill>
                  <a:srgbClr val="08549E"/>
                </a:solidFill>
                <a:latin typeface="Montserrat"/>
              </a:rPr>
              <a:t>Adair, Casey, Clinton, Cumberland, Green, McCreary, Pulaski, Russell, Wayne,</a:t>
            </a:r>
            <a:endParaRPr lang="en-US" sz="1050">
              <a:latin typeface="Montserrat"/>
            </a:endParaRPr>
          </a:p>
          <a:p>
            <a:r>
              <a:rPr lang="en-US" sz="1050" b="1">
                <a:latin typeface="Montserrat"/>
                <a:hlinkClick r:id="rId26"/>
              </a:rPr>
              <a:t>Lake Cumberland Area Development District, Inc.</a:t>
            </a:r>
            <a:endParaRPr lang="en-US" sz="1050">
              <a:latin typeface="Montserrat"/>
            </a:endParaRPr>
          </a:p>
          <a:p>
            <a:r>
              <a:rPr lang="en-US" sz="1050" b="1">
                <a:latin typeface="Montserrat"/>
                <a:hlinkClick r:id="rId27"/>
              </a:rPr>
              <a:t>270.866.4200</a:t>
            </a:r>
            <a:r>
              <a:rPr lang="en-US" sz="1050">
                <a:solidFill>
                  <a:srgbClr val="485064"/>
                </a:solidFill>
                <a:latin typeface="Montserrat"/>
              </a:rPr>
              <a:t> - </a:t>
            </a:r>
            <a:r>
              <a:rPr lang="en-US" sz="1050" b="1">
                <a:latin typeface="Montserrat"/>
                <a:hlinkClick r:id="rId28"/>
              </a:rPr>
              <a:t>http://lcadd.org</a:t>
            </a:r>
            <a:endParaRPr lang="en-US" sz="1050">
              <a:latin typeface="Montserrat"/>
            </a:endParaRPr>
          </a:p>
          <a:p>
            <a:endParaRPr lang="en-US" sz="1050">
              <a:latin typeface="Montserrat"/>
            </a:endParaRPr>
          </a:p>
          <a:p>
            <a:pPr algn="l"/>
            <a:endParaRPr lang="en-US">
              <a:ea typeface="Calibri"/>
              <a:cs typeface="Calibri"/>
            </a:endParaRPr>
          </a:p>
        </p:txBody>
      </p:sp>
    </p:spTree>
    <p:extLst>
      <p:ext uri="{BB962C8B-B14F-4D97-AF65-F5344CB8AC3E}">
        <p14:creationId xmlns:p14="http://schemas.microsoft.com/office/powerpoint/2010/main" val="2426091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id="{7F296AC6-F91E-C865-CF6A-4D92748AF1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8184" y="1313326"/>
            <a:ext cx="5029201" cy="4728473"/>
          </a:xfrm>
          <a:prstGeom prst="rect">
            <a:avLst/>
          </a:prstGeom>
        </p:spPr>
      </p:pic>
      <p:sp>
        <p:nvSpPr>
          <p:cNvPr id="6" name="TextBox 5">
            <a:extLst>
              <a:ext uri="{FF2B5EF4-FFF2-40B4-BE49-F238E27FC236}">
                <a16:creationId xmlns:a16="http://schemas.microsoft.com/office/drawing/2014/main" id="{A595100E-0B31-4185-BF38-39A33CE336F3}"/>
              </a:ext>
            </a:extLst>
          </p:cNvPr>
          <p:cNvSpPr txBox="1"/>
          <p:nvPr/>
        </p:nvSpPr>
        <p:spPr>
          <a:xfrm>
            <a:off x="6560318" y="1507737"/>
            <a:ext cx="4570201" cy="4339650"/>
          </a:xfrm>
          <a:prstGeom prst="rect">
            <a:avLst/>
          </a:prstGeom>
          <a:noFill/>
        </p:spPr>
        <p:txBody>
          <a:bodyPr wrap="square" lIns="91440" tIns="45720" rIns="91440" bIns="45720" anchor="t">
            <a:spAutoFit/>
          </a:bodyPr>
          <a:lstStyle/>
          <a:p>
            <a:pPr marL="342900" indent="-342900">
              <a:lnSpc>
                <a:spcPct val="150000"/>
              </a:lnSpc>
              <a:buClr>
                <a:srgbClr val="063966"/>
              </a:buClr>
              <a:buSzPct val="122000"/>
              <a:buFont typeface="Wingdings" panose="05000000000000000000" pitchFamily="2" charset="2"/>
              <a:buChar char="§"/>
            </a:pPr>
            <a:r>
              <a:rPr lang="en-US" sz="2400" b="1">
                <a:solidFill>
                  <a:schemeClr val="bg1"/>
                </a:solidFill>
                <a:latin typeface="Montserrat SemiBold"/>
              </a:rPr>
              <a:t>Created in 1965</a:t>
            </a:r>
          </a:p>
          <a:p>
            <a:pPr marL="342900" indent="-342900">
              <a:buClr>
                <a:srgbClr val="063966"/>
              </a:buClr>
              <a:buSzPct val="122000"/>
              <a:buFont typeface="Wingdings" panose="05000000000000000000" pitchFamily="2" charset="2"/>
              <a:buChar char="§"/>
            </a:pPr>
            <a:r>
              <a:rPr lang="en-US" sz="2400" b="1">
                <a:solidFill>
                  <a:schemeClr val="bg1"/>
                </a:solidFill>
                <a:latin typeface="Montserrat SemiBold"/>
              </a:rPr>
              <a:t>Federal, state and local government partnership </a:t>
            </a:r>
            <a:endParaRPr lang="en-US" sz="2400" b="1">
              <a:solidFill>
                <a:schemeClr val="bg1"/>
              </a:solidFill>
              <a:latin typeface="Montserrat SemiBold" panose="00000700000000000000" pitchFamily="2" charset="0"/>
            </a:endParaRPr>
          </a:p>
          <a:p>
            <a:pPr marL="342900" indent="-342900">
              <a:lnSpc>
                <a:spcPct val="150000"/>
              </a:lnSpc>
              <a:buClr>
                <a:srgbClr val="063966"/>
              </a:buClr>
              <a:buSzPct val="122000"/>
              <a:buFont typeface="Wingdings" panose="05000000000000000000" pitchFamily="2" charset="2"/>
              <a:buChar char="§"/>
            </a:pPr>
            <a:r>
              <a:rPr lang="en-US" sz="2400" b="1">
                <a:solidFill>
                  <a:schemeClr val="bg1"/>
                </a:solidFill>
                <a:latin typeface="Montserrat SemiBold"/>
              </a:rPr>
              <a:t>13 states</a:t>
            </a:r>
          </a:p>
          <a:p>
            <a:pPr marL="342900" indent="-342900">
              <a:lnSpc>
                <a:spcPct val="150000"/>
              </a:lnSpc>
              <a:buClr>
                <a:srgbClr val="063966"/>
              </a:buClr>
              <a:buSzPct val="122000"/>
              <a:buFont typeface="Wingdings" panose="05000000000000000000" pitchFamily="2" charset="2"/>
              <a:buChar char="§"/>
            </a:pPr>
            <a:r>
              <a:rPr lang="en-US" sz="2400" b="1">
                <a:solidFill>
                  <a:schemeClr val="bg1"/>
                </a:solidFill>
                <a:latin typeface="Montserrat SemiBold"/>
              </a:rPr>
              <a:t>423 counties</a:t>
            </a:r>
          </a:p>
          <a:p>
            <a:pPr marL="342900" indent="-342900">
              <a:lnSpc>
                <a:spcPct val="150000"/>
              </a:lnSpc>
              <a:buClr>
                <a:srgbClr val="063966"/>
              </a:buClr>
              <a:buSzPct val="122000"/>
              <a:buFont typeface="Wingdings" panose="05000000000000000000" pitchFamily="2" charset="2"/>
              <a:buChar char="§"/>
            </a:pPr>
            <a:r>
              <a:rPr lang="en-US" sz="2400" b="1">
                <a:solidFill>
                  <a:schemeClr val="bg1"/>
                </a:solidFill>
                <a:latin typeface="Montserrat SemiBold"/>
              </a:rPr>
              <a:t>206,000 square miles</a:t>
            </a:r>
          </a:p>
          <a:p>
            <a:pPr marL="342900" indent="-342900">
              <a:lnSpc>
                <a:spcPct val="150000"/>
              </a:lnSpc>
              <a:buClr>
                <a:srgbClr val="063966"/>
              </a:buClr>
              <a:buSzPct val="122000"/>
              <a:buFont typeface="Wingdings" panose="05000000000000000000" pitchFamily="2" charset="2"/>
              <a:buChar char="§"/>
            </a:pPr>
            <a:r>
              <a:rPr lang="en-US" sz="2400" b="1">
                <a:solidFill>
                  <a:schemeClr val="bg1"/>
                </a:solidFill>
                <a:latin typeface="Montserrat SemiBold"/>
              </a:rPr>
              <a:t>26 million people</a:t>
            </a:r>
          </a:p>
          <a:p>
            <a:pPr marL="342900" indent="-342900">
              <a:buClr>
                <a:srgbClr val="063966"/>
              </a:buClr>
              <a:buSzPct val="122000"/>
              <a:buFont typeface="Wingdings" panose="05000000000000000000" pitchFamily="2" charset="2"/>
              <a:buChar char="§"/>
            </a:pPr>
            <a:r>
              <a:rPr lang="en-US" sz="2400" b="1">
                <a:solidFill>
                  <a:schemeClr val="bg1"/>
                </a:solidFill>
                <a:latin typeface="Montserrat SemiBold"/>
              </a:rPr>
              <a:t>74 area development districts</a:t>
            </a:r>
          </a:p>
        </p:txBody>
      </p:sp>
      <p:sp>
        <p:nvSpPr>
          <p:cNvPr id="9" name="TextBox 8">
            <a:extLst>
              <a:ext uri="{FF2B5EF4-FFF2-40B4-BE49-F238E27FC236}">
                <a16:creationId xmlns:a16="http://schemas.microsoft.com/office/drawing/2014/main" id="{9E3C77E0-103D-40A8-854B-5D5FF317382F}"/>
              </a:ext>
            </a:extLst>
          </p:cNvPr>
          <p:cNvSpPr txBox="1"/>
          <p:nvPr/>
        </p:nvSpPr>
        <p:spPr>
          <a:xfrm>
            <a:off x="1360967" y="504034"/>
            <a:ext cx="9852836" cy="707886"/>
          </a:xfrm>
          <a:prstGeom prst="rect">
            <a:avLst/>
          </a:prstGeom>
          <a:noFill/>
        </p:spPr>
        <p:txBody>
          <a:bodyPr wrap="square" lIns="91440" tIns="45720" rIns="91440" bIns="45720" rtlCol="0" anchor="t">
            <a:spAutoFit/>
          </a:bodyPr>
          <a:lstStyle/>
          <a:p>
            <a:pPr algn="ctr"/>
            <a:r>
              <a:rPr lang="en-US" sz="4000">
                <a:solidFill>
                  <a:schemeClr val="bg1"/>
                </a:solidFill>
                <a:latin typeface="DM Serif Display"/>
              </a:rPr>
              <a:t>Appalachian Regional Commission </a:t>
            </a:r>
          </a:p>
        </p:txBody>
      </p:sp>
    </p:spTree>
    <p:extLst>
      <p:ext uri="{BB962C8B-B14F-4D97-AF65-F5344CB8AC3E}">
        <p14:creationId xmlns:p14="http://schemas.microsoft.com/office/powerpoint/2010/main" val="435521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2C3BFA-A55E-A466-4822-AE974ACFD7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5ED6A3-929F-20CB-0F1A-1E8AB89D0E30}"/>
              </a:ext>
            </a:extLst>
          </p:cNvPr>
          <p:cNvSpPr>
            <a:spLocks noGrp="1"/>
          </p:cNvSpPr>
          <p:nvPr>
            <p:ph type="title"/>
          </p:nvPr>
        </p:nvSpPr>
        <p:spPr>
          <a:xfrm>
            <a:off x="839972" y="3003698"/>
            <a:ext cx="10515600" cy="852488"/>
          </a:xfrm>
        </p:spPr>
        <p:txBody>
          <a:bodyPr vert="horz" lIns="91440" tIns="45720" rIns="91440" bIns="45720" rtlCol="0" anchor="ctr">
            <a:noAutofit/>
          </a:bodyPr>
          <a:lstStyle/>
          <a:p>
            <a:pPr algn="ctr"/>
            <a:r>
              <a:rPr lang="en-US" sz="4900">
                <a:latin typeface="DM Serif Display"/>
              </a:rPr>
              <a:t>Competitive Grant Initiatives</a:t>
            </a:r>
          </a:p>
        </p:txBody>
      </p:sp>
    </p:spTree>
    <p:extLst>
      <p:ext uri="{BB962C8B-B14F-4D97-AF65-F5344CB8AC3E}">
        <p14:creationId xmlns:p14="http://schemas.microsoft.com/office/powerpoint/2010/main" val="38956748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 sign, screenshot&#10;&#10;AI-generated content may be incorrect.">
            <a:extLst>
              <a:ext uri="{FF2B5EF4-FFF2-40B4-BE49-F238E27FC236}">
                <a16:creationId xmlns:a16="http://schemas.microsoft.com/office/drawing/2014/main" id="{B9A803F7-F7CA-B994-161D-4D39F63AF19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1" b="-4809"/>
          <a:stretch>
            <a:fillRect/>
          </a:stretch>
        </p:blipFill>
        <p:spPr>
          <a:xfrm>
            <a:off x="6437116" y="1707939"/>
            <a:ext cx="2221992" cy="2309795"/>
          </a:xfrm>
          <a:prstGeom prst="rect">
            <a:avLst/>
          </a:prstGeom>
          <a:ln>
            <a:solidFill>
              <a:srgbClr val="242F49"/>
            </a:solidFill>
          </a:ln>
        </p:spPr>
      </p:pic>
      <p:pic>
        <p:nvPicPr>
          <p:cNvPr id="9" name="Picture 8" descr="A picture containing text, outdoor, tree, sign&#10;&#10;AI-generated content may be incorrect.">
            <a:extLst>
              <a:ext uri="{FF2B5EF4-FFF2-40B4-BE49-F238E27FC236}">
                <a16:creationId xmlns:a16="http://schemas.microsoft.com/office/drawing/2014/main" id="{BF07FF1A-9B58-BDAF-7492-AE0E94B03828}"/>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t="-1" b="-4809"/>
          <a:stretch>
            <a:fillRect/>
          </a:stretch>
        </p:blipFill>
        <p:spPr>
          <a:xfrm>
            <a:off x="3709297" y="1707939"/>
            <a:ext cx="2221992" cy="2309795"/>
          </a:xfrm>
          <a:prstGeom prst="rect">
            <a:avLst/>
          </a:prstGeom>
          <a:ln>
            <a:solidFill>
              <a:srgbClr val="242F49"/>
            </a:solidFill>
          </a:ln>
        </p:spPr>
      </p:pic>
      <p:pic>
        <p:nvPicPr>
          <p:cNvPr id="4" name="Picture 3" descr="Graphical user interface, text, website&#10;&#10;AI-generated content may be incorrect.">
            <a:extLst>
              <a:ext uri="{FF2B5EF4-FFF2-40B4-BE49-F238E27FC236}">
                <a16:creationId xmlns:a16="http://schemas.microsoft.com/office/drawing/2014/main" id="{FF96387A-0C41-44D9-776F-8DF8C1F8A7D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t="-1" b="-4809"/>
          <a:stretch>
            <a:fillRect/>
          </a:stretch>
        </p:blipFill>
        <p:spPr>
          <a:xfrm>
            <a:off x="1024609" y="1707939"/>
            <a:ext cx="2221992" cy="2309795"/>
          </a:xfrm>
          <a:prstGeom prst="rect">
            <a:avLst/>
          </a:prstGeom>
          <a:ln>
            <a:solidFill>
              <a:srgbClr val="242F49"/>
            </a:solidFill>
          </a:ln>
        </p:spPr>
      </p:pic>
      <p:sp>
        <p:nvSpPr>
          <p:cNvPr id="13" name="TextBox 12">
            <a:extLst>
              <a:ext uri="{FF2B5EF4-FFF2-40B4-BE49-F238E27FC236}">
                <a16:creationId xmlns:a16="http://schemas.microsoft.com/office/drawing/2014/main" id="{6311A763-30B4-AD9B-221A-BF31A0B3CF97}"/>
              </a:ext>
            </a:extLst>
          </p:cNvPr>
          <p:cNvSpPr txBox="1"/>
          <p:nvPr/>
        </p:nvSpPr>
        <p:spPr>
          <a:xfrm>
            <a:off x="3049586" y="717003"/>
            <a:ext cx="621351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chemeClr val="tx2"/>
                </a:solidFill>
                <a:latin typeface="DM Serif Display"/>
                <a:ea typeface="Calibri"/>
                <a:cs typeface="Calibri"/>
              </a:rPr>
              <a:t>ARC Signature Initiatives</a:t>
            </a:r>
          </a:p>
        </p:txBody>
      </p:sp>
      <p:sp>
        <p:nvSpPr>
          <p:cNvPr id="8" name="TextBox 7">
            <a:extLst>
              <a:ext uri="{FF2B5EF4-FFF2-40B4-BE49-F238E27FC236}">
                <a16:creationId xmlns:a16="http://schemas.microsoft.com/office/drawing/2014/main" id="{8C78961C-FDA1-D462-4EA9-713D44E69302}"/>
              </a:ext>
            </a:extLst>
          </p:cNvPr>
          <p:cNvSpPr txBox="1"/>
          <p:nvPr/>
        </p:nvSpPr>
        <p:spPr>
          <a:xfrm>
            <a:off x="9570130" y="3537646"/>
            <a:ext cx="210063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latin typeface="DM Serif Display"/>
              </a:rPr>
              <a:t>Appalachian Regional Energy Hub Initiative</a:t>
            </a:r>
          </a:p>
        </p:txBody>
      </p:sp>
      <p:sp>
        <p:nvSpPr>
          <p:cNvPr id="10" name="TextBox 13">
            <a:extLst>
              <a:ext uri="{FF2B5EF4-FFF2-40B4-BE49-F238E27FC236}">
                <a16:creationId xmlns:a16="http://schemas.microsoft.com/office/drawing/2014/main" id="{71D5D183-7B29-A0D1-EC65-86F3E81DE6E4}"/>
              </a:ext>
            </a:extLst>
          </p:cNvPr>
          <p:cNvSpPr txBox="1"/>
          <p:nvPr/>
        </p:nvSpPr>
        <p:spPr>
          <a:xfrm>
            <a:off x="1448768" y="4568841"/>
            <a:ext cx="9294465" cy="105221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18000"/>
              </a:lnSpc>
            </a:pPr>
            <a:r>
              <a:rPr lang="en-US">
                <a:latin typeface="Montserrat"/>
              </a:rPr>
              <a:t>For a complete list of ARC's grant programs, see</a:t>
            </a:r>
          </a:p>
          <a:p>
            <a:pPr algn="ctr">
              <a:lnSpc>
                <a:spcPct val="118000"/>
              </a:lnSpc>
            </a:pPr>
            <a:r>
              <a:rPr lang="en-US">
                <a:latin typeface="Montserrat"/>
              </a:rPr>
              <a:t> </a:t>
            </a:r>
            <a:r>
              <a:rPr lang="en-US">
                <a:latin typeface="Montserrat"/>
                <a:hlinkClick r:id="rId9"/>
              </a:rPr>
              <a:t>https://www.arc.gov/grants-and-opportunities/</a:t>
            </a:r>
            <a:r>
              <a:rPr lang="en-US">
                <a:latin typeface="Montserrat"/>
              </a:rPr>
              <a:t> </a:t>
            </a:r>
            <a:endParaRPr lang="en-US">
              <a:solidFill>
                <a:srgbClr val="000000"/>
              </a:solidFill>
              <a:latin typeface="Montserrat"/>
            </a:endParaRPr>
          </a:p>
          <a:p>
            <a:pPr algn="l">
              <a:lnSpc>
                <a:spcPct val="118000"/>
              </a:lnSpc>
            </a:pPr>
            <a:endParaRPr lang="en-US">
              <a:ea typeface="Calibri"/>
              <a:cs typeface="Calibri"/>
            </a:endParaRPr>
          </a:p>
        </p:txBody>
      </p:sp>
      <p:pic>
        <p:nvPicPr>
          <p:cNvPr id="19" name="Picture 18" descr="A picture containing graphical user interface&#10;&#10;AI-generated content may be incorrect.">
            <a:extLst>
              <a:ext uri="{FF2B5EF4-FFF2-40B4-BE49-F238E27FC236}">
                <a16:creationId xmlns:a16="http://schemas.microsoft.com/office/drawing/2014/main" id="{A6C428DD-26AF-74C2-D5BE-04321C4D7288}"/>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t="-1" b="-4809"/>
          <a:stretch>
            <a:fillRect/>
          </a:stretch>
        </p:blipFill>
        <p:spPr>
          <a:xfrm>
            <a:off x="9103550" y="1707939"/>
            <a:ext cx="2221992" cy="2309795"/>
          </a:xfrm>
          <a:prstGeom prst="rect">
            <a:avLst/>
          </a:prstGeom>
          <a:ln>
            <a:solidFill>
              <a:srgbClr val="242F49"/>
            </a:solidFill>
          </a:ln>
        </p:spPr>
      </p:pic>
    </p:spTree>
    <p:extLst>
      <p:ext uri="{BB962C8B-B14F-4D97-AF65-F5344CB8AC3E}">
        <p14:creationId xmlns:p14="http://schemas.microsoft.com/office/powerpoint/2010/main" val="27269193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3A323B-0E63-79FD-8104-AA63108707A9}"/>
              </a:ext>
            </a:extLst>
          </p:cNvPr>
          <p:cNvPicPr>
            <a:picLocks noChangeAspect="1"/>
          </p:cNvPicPr>
          <p:nvPr/>
        </p:nvPicPr>
        <p:blipFill>
          <a:blip r:embed="rId3"/>
          <a:stretch>
            <a:fillRect/>
          </a:stretch>
        </p:blipFill>
        <p:spPr>
          <a:xfrm>
            <a:off x="6922758" y="749508"/>
            <a:ext cx="3830387" cy="5358985"/>
          </a:xfrm>
          <a:prstGeom prst="rect">
            <a:avLst/>
          </a:prstGeom>
          <a:ln w="6350">
            <a:solidFill>
              <a:schemeClr val="tx1"/>
            </a:solidFill>
          </a:ln>
        </p:spPr>
      </p:pic>
      <p:sp>
        <p:nvSpPr>
          <p:cNvPr id="5" name="Title 4">
            <a:extLst>
              <a:ext uri="{FF2B5EF4-FFF2-40B4-BE49-F238E27FC236}">
                <a16:creationId xmlns:a16="http://schemas.microsoft.com/office/drawing/2014/main" id="{5504B03B-01E5-7B31-2CF8-1145339419F5}"/>
              </a:ext>
            </a:extLst>
          </p:cNvPr>
          <p:cNvSpPr>
            <a:spLocks noGrp="1"/>
          </p:cNvSpPr>
          <p:nvPr>
            <p:ph type="title"/>
          </p:nvPr>
        </p:nvSpPr>
        <p:spPr>
          <a:xfrm>
            <a:off x="924998" y="1143381"/>
            <a:ext cx="4081779" cy="1120820"/>
          </a:xfrm>
        </p:spPr>
        <p:txBody>
          <a:bodyPr/>
          <a:lstStyle/>
          <a:p>
            <a:pPr algn="ctr"/>
            <a:r>
              <a:rPr lang="en-US">
                <a:latin typeface="DM Serif Display"/>
              </a:rPr>
              <a:t>Program and Project Details</a:t>
            </a:r>
            <a:endParaRPr lang="en-US"/>
          </a:p>
        </p:txBody>
      </p:sp>
      <p:sp>
        <p:nvSpPr>
          <p:cNvPr id="6" name="Text Placeholder 5">
            <a:extLst>
              <a:ext uri="{FF2B5EF4-FFF2-40B4-BE49-F238E27FC236}">
                <a16:creationId xmlns:a16="http://schemas.microsoft.com/office/drawing/2014/main" id="{74956CA7-3095-0A2E-E5B0-7673B1CC5B7F}"/>
              </a:ext>
            </a:extLst>
          </p:cNvPr>
          <p:cNvSpPr>
            <a:spLocks noGrp="1"/>
          </p:cNvSpPr>
          <p:nvPr>
            <p:ph type="body" sz="quarter" idx="11"/>
          </p:nvPr>
        </p:nvSpPr>
        <p:spPr>
          <a:xfrm>
            <a:off x="926834" y="2649548"/>
            <a:ext cx="4481714" cy="3443225"/>
          </a:xfrm>
        </p:spPr>
        <p:txBody>
          <a:bodyPr vert="horz" lIns="91440" tIns="45720" rIns="91440" bIns="45720" rtlCol="0" anchor="t">
            <a:normAutofit/>
          </a:bodyPr>
          <a:lstStyle/>
          <a:p>
            <a:r>
              <a:rPr lang="en-US" sz="2400">
                <a:latin typeface="Montserrat"/>
              </a:rPr>
              <a:t>Found on the ARC website and within current NOSAs.</a:t>
            </a:r>
          </a:p>
          <a:p>
            <a:pPr marL="0" indent="0">
              <a:buNone/>
            </a:pPr>
            <a:endParaRPr lang="en-US" sz="2000">
              <a:latin typeface="Montserrat"/>
            </a:endParaRPr>
          </a:p>
        </p:txBody>
      </p:sp>
    </p:spTree>
    <p:extLst>
      <p:ext uri="{BB962C8B-B14F-4D97-AF65-F5344CB8AC3E}">
        <p14:creationId xmlns:p14="http://schemas.microsoft.com/office/powerpoint/2010/main" val="4577877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474C45-DAC9-BCE2-F7EC-42058EE0BDB0}"/>
              </a:ext>
            </a:extLst>
          </p:cNvPr>
          <p:cNvSpPr>
            <a:spLocks noGrp="1"/>
          </p:cNvSpPr>
          <p:nvPr>
            <p:ph type="body" sz="quarter" idx="19"/>
          </p:nvPr>
        </p:nvSpPr>
        <p:spPr>
          <a:xfrm>
            <a:off x="1383961" y="442341"/>
            <a:ext cx="9428787" cy="673100"/>
          </a:xfrm>
        </p:spPr>
        <p:txBody>
          <a:bodyPr vert="horz" lIns="91440" tIns="45720" rIns="91440" bIns="45720" rtlCol="0" anchor="t">
            <a:noAutofit/>
          </a:bodyPr>
          <a:lstStyle/>
          <a:p>
            <a:pPr algn="ctr"/>
            <a:r>
              <a:rPr lang="en-US" sz="3600">
                <a:latin typeface="DM Serif Display"/>
              </a:rPr>
              <a:t>Applicable to all ARC Grant Programs </a:t>
            </a:r>
            <a:endParaRPr lang="en-US" sz="3600"/>
          </a:p>
        </p:txBody>
      </p:sp>
      <p:sp>
        <p:nvSpPr>
          <p:cNvPr id="3" name="Text Placeholder 2">
            <a:extLst>
              <a:ext uri="{FF2B5EF4-FFF2-40B4-BE49-F238E27FC236}">
                <a16:creationId xmlns:a16="http://schemas.microsoft.com/office/drawing/2014/main" id="{A2F7025E-1822-7B32-FF49-0026BBD38075}"/>
              </a:ext>
            </a:extLst>
          </p:cNvPr>
          <p:cNvSpPr>
            <a:spLocks noGrp="1"/>
          </p:cNvSpPr>
          <p:nvPr>
            <p:ph type="body" sz="quarter" idx="11"/>
          </p:nvPr>
        </p:nvSpPr>
        <p:spPr>
          <a:xfrm>
            <a:off x="575464" y="1116776"/>
            <a:ext cx="11046285" cy="5039212"/>
          </a:xfrm>
        </p:spPr>
        <p:txBody>
          <a:bodyPr vert="horz" lIns="91440" tIns="45720" rIns="91440" bIns="45720" rtlCol="0" anchor="t">
            <a:normAutofit fontScale="85000" lnSpcReduction="10000"/>
          </a:bodyPr>
          <a:lstStyle/>
          <a:p>
            <a:pPr>
              <a:lnSpc>
                <a:spcPct val="110000"/>
              </a:lnSpc>
              <a:spcAft>
                <a:spcPts val="600"/>
              </a:spcAft>
            </a:pPr>
            <a:r>
              <a:rPr lang="en-US" sz="1800" b="1">
                <a:solidFill>
                  <a:srgbClr val="000000"/>
                </a:solidFill>
                <a:latin typeface="Montserrat"/>
              </a:rPr>
              <a:t>Eligible Grantees include: </a:t>
            </a:r>
            <a:endParaRPr lang="en-US" sz="1800">
              <a:solidFill>
                <a:srgbClr val="000000"/>
              </a:solidFill>
              <a:latin typeface="Montserrat"/>
            </a:endParaRPr>
          </a:p>
          <a:p>
            <a:pPr marL="571500" indent="-285750" algn="l">
              <a:lnSpc>
                <a:spcPct val="110000"/>
              </a:lnSpc>
              <a:spcAft>
                <a:spcPts val="600"/>
              </a:spcAft>
              <a:buFont typeface="Arial"/>
              <a:buChar char="•"/>
            </a:pPr>
            <a:r>
              <a:rPr lang="en-US" sz="1800">
                <a:solidFill>
                  <a:srgbClr val="000000"/>
                </a:solidFill>
                <a:latin typeface="Montserrat"/>
              </a:rPr>
              <a:t>Local development districts (LDDs)</a:t>
            </a:r>
          </a:p>
          <a:p>
            <a:pPr marL="571500" indent="-285750" algn="l">
              <a:lnSpc>
                <a:spcPct val="110000"/>
              </a:lnSpc>
              <a:spcAft>
                <a:spcPts val="600"/>
              </a:spcAft>
              <a:buFont typeface="Arial"/>
              <a:buChar char="•"/>
            </a:pPr>
            <a:r>
              <a:rPr lang="en-US" sz="1800">
                <a:solidFill>
                  <a:srgbClr val="000000"/>
                </a:solidFill>
                <a:latin typeface="Montserrat"/>
              </a:rPr>
              <a:t>Indian Tribes or a consortium of Indian Tribes</a:t>
            </a:r>
          </a:p>
          <a:p>
            <a:pPr marL="571500" indent="-285750" algn="l">
              <a:lnSpc>
                <a:spcPct val="110000"/>
              </a:lnSpc>
              <a:spcAft>
                <a:spcPts val="600"/>
              </a:spcAft>
              <a:buFont typeface="Arial"/>
              <a:buChar char="•"/>
            </a:pPr>
            <a:r>
              <a:rPr lang="en-US" sz="1800">
                <a:solidFill>
                  <a:srgbClr val="000000"/>
                </a:solidFill>
                <a:latin typeface="Montserrat"/>
              </a:rPr>
              <a:t>States, counties, cities, or other political subdivision of a state, including a special purpose unit of a state or local government engaged in economic or infrastructure development activities, or a consortium of political subdivisions</a:t>
            </a:r>
          </a:p>
          <a:p>
            <a:pPr marL="571500" indent="-285750" algn="l">
              <a:lnSpc>
                <a:spcPct val="110000"/>
              </a:lnSpc>
              <a:spcAft>
                <a:spcPts val="600"/>
              </a:spcAft>
              <a:buFont typeface="Arial"/>
              <a:buChar char="•"/>
            </a:pPr>
            <a:r>
              <a:rPr lang="en-US" sz="1800">
                <a:solidFill>
                  <a:srgbClr val="000000"/>
                </a:solidFill>
                <a:latin typeface="Montserrat"/>
              </a:rPr>
              <a:t>Institutions of higher education or a consortium of institutions of higher education</a:t>
            </a:r>
          </a:p>
          <a:p>
            <a:pPr marL="571500" indent="-285750" algn="l">
              <a:lnSpc>
                <a:spcPct val="110000"/>
              </a:lnSpc>
              <a:spcAft>
                <a:spcPts val="600"/>
              </a:spcAft>
              <a:buFont typeface="Arial"/>
              <a:buChar char="•"/>
            </a:pPr>
            <a:r>
              <a:rPr lang="en-US" sz="1800">
                <a:solidFill>
                  <a:srgbClr val="000000"/>
                </a:solidFill>
                <a:latin typeface="Montserrat"/>
              </a:rPr>
              <a:t>Public or private nonprofit organizations or associations</a:t>
            </a:r>
          </a:p>
          <a:p>
            <a:pPr marL="571500" indent="-285750" algn="l">
              <a:lnSpc>
                <a:spcPct val="110000"/>
              </a:lnSpc>
              <a:spcAft>
                <a:spcPts val="600"/>
              </a:spcAft>
              <a:buFont typeface="Arial"/>
              <a:buChar char="•"/>
            </a:pPr>
            <a:endParaRPr lang="en-US" sz="1800">
              <a:solidFill>
                <a:srgbClr val="000000"/>
              </a:solidFill>
              <a:latin typeface="Montserrat"/>
            </a:endParaRPr>
          </a:p>
          <a:p>
            <a:pPr algn="l">
              <a:lnSpc>
                <a:spcPct val="110000"/>
              </a:lnSpc>
              <a:spcAft>
                <a:spcPts val="600"/>
              </a:spcAft>
            </a:pPr>
            <a:r>
              <a:rPr lang="en-US" sz="1800" b="1">
                <a:solidFill>
                  <a:srgbClr val="000000"/>
                </a:solidFill>
                <a:latin typeface="Montserrat"/>
              </a:rPr>
              <a:t>Eligible Projects must: </a:t>
            </a:r>
          </a:p>
          <a:p>
            <a:pPr marL="571500" indent="-285750" algn="l">
              <a:lnSpc>
                <a:spcPct val="110000"/>
              </a:lnSpc>
              <a:spcAft>
                <a:spcPts val="600"/>
              </a:spcAft>
              <a:buFont typeface="Arial"/>
              <a:buChar char="•"/>
            </a:pPr>
            <a:r>
              <a:rPr lang="en-US" sz="1800">
                <a:solidFill>
                  <a:srgbClr val="000000"/>
                </a:solidFill>
                <a:latin typeface="Montserrat"/>
              </a:rPr>
              <a:t>Target counties within the Appalachian Region as indicated by the Appalachian Development Act of 1965 </a:t>
            </a:r>
          </a:p>
          <a:p>
            <a:pPr marL="571500" indent="-285750" algn="l">
              <a:lnSpc>
                <a:spcPct val="110000"/>
              </a:lnSpc>
              <a:spcAft>
                <a:spcPts val="600"/>
              </a:spcAft>
              <a:buFont typeface="Arial"/>
              <a:buChar char="•"/>
            </a:pPr>
            <a:r>
              <a:rPr lang="en-US" sz="1800">
                <a:solidFill>
                  <a:srgbClr val="000000"/>
                </a:solidFill>
                <a:latin typeface="Montserrat"/>
              </a:rPr>
              <a:t>Advance and Align with ARC/State Goals</a:t>
            </a:r>
          </a:p>
          <a:p>
            <a:pPr marL="285750" indent="-285750" algn="l">
              <a:lnSpc>
                <a:spcPct val="110000"/>
              </a:lnSpc>
              <a:spcAft>
                <a:spcPts val="600"/>
              </a:spcAft>
              <a:buFont typeface="Arial"/>
              <a:buChar char="•"/>
            </a:pPr>
            <a:endParaRPr lang="en-US" sz="1800">
              <a:solidFill>
                <a:srgbClr val="242F49"/>
              </a:solidFill>
              <a:latin typeface="Montserrat"/>
            </a:endParaRPr>
          </a:p>
          <a:p>
            <a:pPr algn="l">
              <a:lnSpc>
                <a:spcPct val="110000"/>
              </a:lnSpc>
              <a:spcAft>
                <a:spcPts val="600"/>
              </a:spcAft>
            </a:pPr>
            <a:r>
              <a:rPr lang="en-US" sz="1800" b="1">
                <a:solidFill>
                  <a:srgbClr val="000000"/>
                </a:solidFill>
                <a:latin typeface="Montserrat"/>
              </a:rPr>
              <a:t>Federal Requirements and ARC Policy: </a:t>
            </a:r>
          </a:p>
          <a:p>
            <a:pPr marL="571500" indent="-285750" algn="l">
              <a:lnSpc>
                <a:spcPct val="110000"/>
              </a:lnSpc>
              <a:spcAft>
                <a:spcPts val="600"/>
              </a:spcAft>
              <a:buFont typeface="Arial"/>
              <a:buChar char="•"/>
            </a:pPr>
            <a:r>
              <a:rPr lang="en-US" sz="1800">
                <a:solidFill>
                  <a:srgbClr val="000000"/>
                </a:solidFill>
                <a:latin typeface="Montserrat"/>
              </a:rPr>
              <a:t>ARC Code (including regulations on applicant match)</a:t>
            </a:r>
          </a:p>
          <a:p>
            <a:pPr marL="571500" indent="-285750" algn="l">
              <a:lnSpc>
                <a:spcPct val="110000"/>
              </a:lnSpc>
              <a:spcAft>
                <a:spcPts val="600"/>
              </a:spcAft>
              <a:buFont typeface="Arial"/>
              <a:buChar char="•"/>
            </a:pPr>
            <a:r>
              <a:rPr lang="en-US" sz="1800">
                <a:solidFill>
                  <a:srgbClr val="000000"/>
                </a:solidFill>
                <a:latin typeface="Montserrat"/>
              </a:rPr>
              <a:t>Title 2 of the Code of Federal Regulations (CFR), Part 200 (“2 CFR Part 200”)</a:t>
            </a:r>
          </a:p>
        </p:txBody>
      </p:sp>
    </p:spTree>
    <p:extLst>
      <p:ext uri="{BB962C8B-B14F-4D97-AF65-F5344CB8AC3E}">
        <p14:creationId xmlns:p14="http://schemas.microsoft.com/office/powerpoint/2010/main" val="38073763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FF05B-C5E8-9A95-41BA-24B76DED02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B4F240-589E-7DDD-7A0E-5526DD9145A7}"/>
              </a:ext>
            </a:extLst>
          </p:cNvPr>
          <p:cNvSpPr>
            <a:spLocks noGrp="1"/>
          </p:cNvSpPr>
          <p:nvPr>
            <p:ph type="title"/>
          </p:nvPr>
        </p:nvSpPr>
        <p:spPr>
          <a:xfrm>
            <a:off x="738855" y="2461408"/>
            <a:ext cx="10706099" cy="1936609"/>
          </a:xfrm>
        </p:spPr>
        <p:txBody>
          <a:bodyPr>
            <a:noAutofit/>
          </a:bodyPr>
          <a:lstStyle/>
          <a:p>
            <a:pPr algn="ctr"/>
            <a:r>
              <a:rPr lang="en-US" sz="4000">
                <a:latin typeface="DM Serif Display"/>
              </a:rPr>
              <a:t>Laying the Groundwork: What Makes a Strong ARC Proposal</a:t>
            </a:r>
            <a:endParaRPr lang="en-US" sz="4000"/>
          </a:p>
        </p:txBody>
      </p:sp>
    </p:spTree>
    <p:extLst>
      <p:ext uri="{BB962C8B-B14F-4D97-AF65-F5344CB8AC3E}">
        <p14:creationId xmlns:p14="http://schemas.microsoft.com/office/powerpoint/2010/main" val="10923926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EA922D-10A6-43E6-D71C-12D59225EF01}"/>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C3F87B18-534C-8B1F-543D-E82EF3DC4D38}"/>
              </a:ext>
            </a:extLst>
          </p:cNvPr>
          <p:cNvSpPr txBox="1"/>
          <p:nvPr/>
        </p:nvSpPr>
        <p:spPr>
          <a:xfrm>
            <a:off x="6258124" y="874476"/>
            <a:ext cx="5586203" cy="5113271"/>
          </a:xfrm>
          <a:prstGeom prst="rect">
            <a:avLst/>
          </a:prstGeom>
        </p:spPr>
        <p:txBody>
          <a:bodyPr vert="horz" lIns="91440" tIns="45720" rIns="91440" bIns="45720" rtlCol="0" anchor="ctr">
            <a:normAutofit/>
          </a:bodyPr>
          <a:lstStyle/>
          <a:p>
            <a:pPr>
              <a:lnSpc>
                <a:spcPct val="110000"/>
              </a:lnSpc>
              <a:spcAft>
                <a:spcPts val="1200"/>
              </a:spcAft>
            </a:pPr>
            <a:r>
              <a:rPr lang="en-US" sz="2400" kern="1200">
                <a:latin typeface="Montserrat"/>
              </a:rPr>
              <a:t>ARC places high-value on projects </a:t>
            </a:r>
            <a:r>
              <a:rPr lang="en-US" sz="2400">
                <a:latin typeface="Montserrat"/>
              </a:rPr>
              <a:t>wherein the correlation with </a:t>
            </a:r>
            <a:r>
              <a:rPr lang="en-US" sz="2400" b="1" kern="1200">
                <a:latin typeface="Montserrat"/>
              </a:rPr>
              <a:t>economic development</a:t>
            </a:r>
            <a:r>
              <a:rPr lang="en-US" sz="2400" kern="1200">
                <a:latin typeface="Montserrat"/>
              </a:rPr>
              <a:t> is clear and made prominent</a:t>
            </a:r>
            <a:r>
              <a:rPr lang="en-US" sz="2400">
                <a:latin typeface="Montserrat"/>
              </a:rPr>
              <a:t>.</a:t>
            </a:r>
            <a:endParaRPr lang="en-US" sz="2400" kern="1200">
              <a:latin typeface="Montserrat"/>
            </a:endParaRPr>
          </a:p>
          <a:p>
            <a:pPr>
              <a:lnSpc>
                <a:spcPct val="110000"/>
              </a:lnSpc>
              <a:spcAft>
                <a:spcPts val="1200"/>
              </a:spcAft>
            </a:pPr>
            <a:endParaRPr lang="en-US" sz="2400">
              <a:latin typeface="Montserrat"/>
              <a:cs typeface="Calibri"/>
            </a:endParaRPr>
          </a:p>
          <a:p>
            <a:pPr>
              <a:lnSpc>
                <a:spcPct val="110000"/>
              </a:lnSpc>
              <a:spcAft>
                <a:spcPts val="1200"/>
              </a:spcAft>
            </a:pPr>
            <a:r>
              <a:rPr lang="en-US" sz="2400">
                <a:latin typeface="Montserrat"/>
                <a:cs typeface="Calibri"/>
              </a:rPr>
              <a:t>All proposals are considered from the perspective of </a:t>
            </a:r>
            <a:r>
              <a:rPr lang="en-US" sz="2400" b="1">
                <a:latin typeface="Montserrat"/>
                <a:cs typeface="Calibri"/>
              </a:rPr>
              <a:t>economic development</a:t>
            </a:r>
            <a:r>
              <a:rPr lang="en-US" sz="2400">
                <a:latin typeface="Montserrat"/>
                <a:cs typeface="Calibri"/>
              </a:rPr>
              <a:t> and reviewed using this lens. </a:t>
            </a:r>
          </a:p>
        </p:txBody>
      </p:sp>
      <p:sp>
        <p:nvSpPr>
          <p:cNvPr id="5" name="Title 4">
            <a:extLst>
              <a:ext uri="{FF2B5EF4-FFF2-40B4-BE49-F238E27FC236}">
                <a16:creationId xmlns:a16="http://schemas.microsoft.com/office/drawing/2014/main" id="{9C9F2E45-DC3B-C7AF-1652-A93832E1161E}"/>
              </a:ext>
            </a:extLst>
          </p:cNvPr>
          <p:cNvSpPr>
            <a:spLocks noGrp="1"/>
          </p:cNvSpPr>
          <p:nvPr>
            <p:ph type="title"/>
          </p:nvPr>
        </p:nvSpPr>
        <p:spPr>
          <a:xfrm>
            <a:off x="1115498" y="2504850"/>
            <a:ext cx="4081779" cy="1854097"/>
          </a:xfrm>
        </p:spPr>
        <p:txBody>
          <a:bodyPr/>
          <a:lstStyle/>
          <a:p>
            <a:pPr algn="ctr"/>
            <a:r>
              <a:rPr lang="en-US">
                <a:latin typeface="DM Serif Display"/>
              </a:rPr>
              <a:t>The "Economic Development Lens"</a:t>
            </a:r>
            <a:r>
              <a:rPr lang="en-US" sz="3600">
                <a:latin typeface="DM Serif Display"/>
              </a:rPr>
              <a:t> </a:t>
            </a:r>
            <a:endParaRPr lang="en-US" sz="3600">
              <a:cs typeface="Calibri Light"/>
            </a:endParaRPr>
          </a:p>
        </p:txBody>
      </p:sp>
    </p:spTree>
    <p:extLst>
      <p:ext uri="{BB962C8B-B14F-4D97-AF65-F5344CB8AC3E}">
        <p14:creationId xmlns:p14="http://schemas.microsoft.com/office/powerpoint/2010/main" val="33444959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A84D0-CFE4-A177-FBB4-8482E7D15D3A}"/>
            </a:ext>
          </a:extLst>
        </p:cNvPr>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87768616-15D6-4EFA-3E17-82621B9FCDED}"/>
              </a:ext>
            </a:extLst>
          </p:cNvPr>
          <p:cNvGraphicFramePr/>
          <p:nvPr/>
        </p:nvGraphicFramePr>
        <p:xfrm>
          <a:off x="1917700" y="477156"/>
          <a:ext cx="8804730" cy="59024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028AC319-233D-F81F-1AA8-E96CF223E195}"/>
              </a:ext>
            </a:extLst>
          </p:cNvPr>
          <p:cNvSpPr>
            <a:spLocks noGrp="1"/>
          </p:cNvSpPr>
          <p:nvPr>
            <p:ph type="body" sz="quarter" idx="19"/>
          </p:nvPr>
        </p:nvSpPr>
        <p:spPr>
          <a:xfrm>
            <a:off x="4807857" y="3098800"/>
            <a:ext cx="3017102" cy="963386"/>
          </a:xfrm>
        </p:spPr>
        <p:txBody>
          <a:bodyPr vert="horz" lIns="91440" tIns="45720" rIns="91440" bIns="45720" rtlCol="0" anchor="t">
            <a:noAutofit/>
          </a:bodyPr>
          <a:lstStyle/>
          <a:p>
            <a:pPr algn="ctr"/>
            <a:r>
              <a:rPr lang="en-US" sz="3200">
                <a:latin typeface="DM Serif Display"/>
              </a:rPr>
              <a:t>Economic</a:t>
            </a:r>
            <a:endParaRPr lang="en-US" sz="3200"/>
          </a:p>
          <a:p>
            <a:pPr algn="ctr"/>
            <a:r>
              <a:rPr lang="en-US" sz="3200">
                <a:latin typeface="DM Serif Display"/>
              </a:rPr>
              <a:t> Development </a:t>
            </a:r>
            <a:endParaRPr lang="en-US" sz="3200"/>
          </a:p>
        </p:txBody>
      </p:sp>
    </p:spTree>
    <p:extLst>
      <p:ext uri="{BB962C8B-B14F-4D97-AF65-F5344CB8AC3E}">
        <p14:creationId xmlns:p14="http://schemas.microsoft.com/office/powerpoint/2010/main" val="18254565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67884-942F-9FA4-88D4-BA52F5414970}"/>
            </a:ext>
          </a:extLst>
        </p:cNvPr>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5A29E520-5875-437F-716F-6BBFE87BE996}"/>
              </a:ext>
            </a:extLst>
          </p:cNvPr>
          <p:cNvGraphicFramePr>
            <a:graphicFrameLocks noGrp="1"/>
          </p:cNvGraphicFramePr>
          <p:nvPr>
            <p:ph idx="4294967295"/>
          </p:nvPr>
        </p:nvGraphicFramePr>
        <p:xfrm>
          <a:off x="509664" y="375174"/>
          <a:ext cx="11175183" cy="61690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7" name="TextBox 56">
            <a:extLst>
              <a:ext uri="{FF2B5EF4-FFF2-40B4-BE49-F238E27FC236}">
                <a16:creationId xmlns:a16="http://schemas.microsoft.com/office/drawing/2014/main" id="{B1F763F4-351E-B092-E68B-95EF212D04CB}"/>
              </a:ext>
            </a:extLst>
          </p:cNvPr>
          <p:cNvSpPr txBox="1"/>
          <p:nvPr/>
        </p:nvSpPr>
        <p:spPr>
          <a:xfrm>
            <a:off x="1902785" y="640168"/>
            <a:ext cx="83820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chemeClr val="tx2"/>
                </a:solidFill>
                <a:latin typeface="DM Serif Display"/>
                <a:ea typeface="Calibri"/>
                <a:cs typeface="Calibri"/>
              </a:rPr>
              <a:t>ARC Project Fundamentals</a:t>
            </a:r>
            <a:r>
              <a:rPr lang="en-US">
                <a:solidFill>
                  <a:schemeClr val="tx2"/>
                </a:solidFill>
                <a:ea typeface="Calibri"/>
                <a:cs typeface="Calibri"/>
              </a:rPr>
              <a:t> </a:t>
            </a:r>
          </a:p>
        </p:txBody>
      </p:sp>
    </p:spTree>
    <p:extLst>
      <p:ext uri="{BB962C8B-B14F-4D97-AF65-F5344CB8AC3E}">
        <p14:creationId xmlns:p14="http://schemas.microsoft.com/office/powerpoint/2010/main" val="12568850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1AA67-A602-FF2D-5B5E-57384BE9358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C8855FF-E824-B096-1449-FE28CB1D82F4}"/>
              </a:ext>
            </a:extLst>
          </p:cNvPr>
          <p:cNvSpPr>
            <a:spLocks noGrp="1"/>
          </p:cNvSpPr>
          <p:nvPr>
            <p:ph type="title"/>
          </p:nvPr>
        </p:nvSpPr>
        <p:spPr>
          <a:xfrm>
            <a:off x="1001459" y="2625425"/>
            <a:ext cx="4081779" cy="1854097"/>
          </a:xfrm>
        </p:spPr>
        <p:txBody>
          <a:bodyPr/>
          <a:lstStyle/>
          <a:p>
            <a:pPr algn="ctr"/>
            <a:r>
              <a:rPr lang="en-US">
                <a:latin typeface="DM Serif Display"/>
                <a:cs typeface="Calibri Light"/>
              </a:rPr>
              <a:t>Project Type Guidance</a:t>
            </a:r>
            <a:br>
              <a:rPr lang="en-US">
                <a:latin typeface="DM Serif Display"/>
                <a:cs typeface="Calibri Light"/>
              </a:rPr>
            </a:br>
            <a:endParaRPr lang="en-US">
              <a:latin typeface="DM Serif Display"/>
              <a:cs typeface="Calibri Light"/>
            </a:endParaRPr>
          </a:p>
        </p:txBody>
      </p:sp>
      <p:pic>
        <p:nvPicPr>
          <p:cNvPr id="4" name="Picture 3">
            <a:extLst>
              <a:ext uri="{FF2B5EF4-FFF2-40B4-BE49-F238E27FC236}">
                <a16:creationId xmlns:a16="http://schemas.microsoft.com/office/drawing/2014/main" id="{B42D2044-C023-2FF7-C8C9-8F2F030A8124}"/>
              </a:ext>
            </a:extLst>
          </p:cNvPr>
          <p:cNvPicPr>
            <a:picLocks noChangeAspect="1"/>
          </p:cNvPicPr>
          <p:nvPr/>
        </p:nvPicPr>
        <p:blipFill rotWithShape="1">
          <a:blip r:embed="rId3"/>
          <a:srcRect l="4538" t="2190" r="19562" b="-183"/>
          <a:stretch/>
        </p:blipFill>
        <p:spPr>
          <a:xfrm>
            <a:off x="6340374" y="349770"/>
            <a:ext cx="5354978" cy="5942634"/>
          </a:xfrm>
          <a:prstGeom prst="rect">
            <a:avLst/>
          </a:prstGeom>
        </p:spPr>
      </p:pic>
    </p:spTree>
    <p:extLst>
      <p:ext uri="{BB962C8B-B14F-4D97-AF65-F5344CB8AC3E}">
        <p14:creationId xmlns:p14="http://schemas.microsoft.com/office/powerpoint/2010/main" val="18613330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875" y="2998305"/>
            <a:ext cx="10515600" cy="852488"/>
          </a:xfrm>
        </p:spPr>
        <p:txBody>
          <a:bodyPr>
            <a:normAutofit/>
          </a:bodyPr>
          <a:lstStyle/>
          <a:p>
            <a:pPr algn="ctr"/>
            <a:r>
              <a:rPr lang="en-US" sz="4000">
                <a:latin typeface="DM Serif Display"/>
                <a:cs typeface="Calibri Light"/>
              </a:rPr>
              <a:t>ARC Partner Programs</a:t>
            </a:r>
            <a:endParaRPr lang="en-US" sz="4000">
              <a:latin typeface="DM Serif Display"/>
            </a:endParaRPr>
          </a:p>
        </p:txBody>
      </p:sp>
    </p:spTree>
    <p:extLst>
      <p:ext uri="{BB962C8B-B14F-4D97-AF65-F5344CB8AC3E}">
        <p14:creationId xmlns:p14="http://schemas.microsoft.com/office/powerpoint/2010/main" val="9561698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0AF8A2-91ED-8948-865D-328DECD00C6A}"/>
              </a:ext>
            </a:extLst>
          </p:cNvPr>
          <p:cNvSpPr>
            <a:spLocks noGrp="1"/>
          </p:cNvSpPr>
          <p:nvPr>
            <p:ph type="body" sz="quarter" idx="19"/>
          </p:nvPr>
        </p:nvSpPr>
        <p:spPr>
          <a:xfrm>
            <a:off x="1598342" y="433039"/>
            <a:ext cx="9428787" cy="990600"/>
          </a:xfrm>
        </p:spPr>
        <p:txBody>
          <a:bodyPr vert="horz" lIns="91440" tIns="45720" rIns="91440" bIns="45720" rtlCol="0" anchor="t">
            <a:noAutofit/>
          </a:bodyPr>
          <a:lstStyle/>
          <a:p>
            <a:pPr algn="ctr"/>
            <a:r>
              <a:rPr lang="en-US" sz="4000">
                <a:latin typeface="DM Serif Display"/>
              </a:rPr>
              <a:t>Appalachian Regional Commission</a:t>
            </a:r>
            <a:endParaRPr lang="en-US">
              <a:latin typeface="DM Serif Display"/>
            </a:endParaRPr>
          </a:p>
        </p:txBody>
      </p:sp>
      <p:sp>
        <p:nvSpPr>
          <p:cNvPr id="4" name="Text Placeholder 3">
            <a:extLst>
              <a:ext uri="{FF2B5EF4-FFF2-40B4-BE49-F238E27FC236}">
                <a16:creationId xmlns:a16="http://schemas.microsoft.com/office/drawing/2014/main" id="{A6AFF73F-46BF-9D49-901F-F1DFB6D36F28}"/>
              </a:ext>
            </a:extLst>
          </p:cNvPr>
          <p:cNvSpPr>
            <a:spLocks noGrp="1"/>
          </p:cNvSpPr>
          <p:nvPr>
            <p:ph type="body" sz="quarter" idx="20"/>
          </p:nvPr>
        </p:nvSpPr>
        <p:spPr>
          <a:xfrm>
            <a:off x="6702644" y="1810662"/>
            <a:ext cx="4551987" cy="3733800"/>
          </a:xfrm>
        </p:spPr>
        <p:txBody>
          <a:bodyPr anchor="ctr"/>
          <a:lstStyle/>
          <a:p>
            <a:pPr algn="ctr">
              <a:lnSpc>
                <a:spcPct val="95000"/>
              </a:lnSpc>
            </a:pPr>
            <a:r>
              <a:rPr lang="en-US" sz="2200" b="1">
                <a:solidFill>
                  <a:srgbClr val="0E71B9"/>
                </a:solidFill>
                <a:latin typeface="Montserrat SemiBold" panose="00000700000000000000" pitchFamily="2" charset="0"/>
              </a:rPr>
              <a:t>ARC VISION STATEMENT</a:t>
            </a:r>
          </a:p>
          <a:p>
            <a:pPr algn="ctr">
              <a:lnSpc>
                <a:spcPct val="95000"/>
              </a:lnSpc>
            </a:pPr>
            <a:r>
              <a:rPr lang="en-US" sz="2000">
                <a:latin typeface="Montserrat" panose="00000500000000000000" pitchFamily="2" charset="0"/>
              </a:rPr>
              <a:t>Appalachia is a region of great opportunity that will achieve </a:t>
            </a:r>
            <a:r>
              <a:rPr lang="en-US" sz="2000" b="1">
                <a:solidFill>
                  <a:srgbClr val="FF0000"/>
                </a:solidFill>
                <a:latin typeface="Montserrat" panose="00000500000000000000" pitchFamily="2" charset="0"/>
              </a:rPr>
              <a:t>socioeconomic parity </a:t>
            </a:r>
            <a:r>
              <a:rPr lang="en-US" sz="2000">
                <a:latin typeface="Montserrat" panose="00000500000000000000" pitchFamily="2" charset="0"/>
              </a:rPr>
              <a:t>with the nation</a:t>
            </a:r>
          </a:p>
          <a:p>
            <a:pPr algn="ctr">
              <a:lnSpc>
                <a:spcPct val="95000"/>
              </a:lnSpc>
            </a:pPr>
            <a:endParaRPr lang="en-US" sz="2000">
              <a:solidFill>
                <a:srgbClr val="0E71B9"/>
              </a:solidFill>
              <a:latin typeface="Montserrat" panose="00000500000000000000" pitchFamily="2" charset="0"/>
            </a:endParaRPr>
          </a:p>
          <a:p>
            <a:pPr algn="ctr">
              <a:lnSpc>
                <a:spcPct val="95000"/>
              </a:lnSpc>
            </a:pPr>
            <a:endParaRPr lang="en-US" sz="2000">
              <a:solidFill>
                <a:srgbClr val="0E71B9"/>
              </a:solidFill>
              <a:latin typeface="Montserrat" panose="00000500000000000000" pitchFamily="2" charset="0"/>
            </a:endParaRPr>
          </a:p>
          <a:p>
            <a:pPr algn="ctr">
              <a:lnSpc>
                <a:spcPct val="95000"/>
              </a:lnSpc>
            </a:pPr>
            <a:r>
              <a:rPr lang="en-US" sz="2200" b="1">
                <a:solidFill>
                  <a:srgbClr val="0E71B9"/>
                </a:solidFill>
                <a:latin typeface="Montserrat SemiBold" panose="00000700000000000000" pitchFamily="2" charset="0"/>
              </a:rPr>
              <a:t>ARC MISSION STATEMENT</a:t>
            </a:r>
          </a:p>
          <a:p>
            <a:pPr algn="ctr">
              <a:lnSpc>
                <a:spcPct val="95000"/>
              </a:lnSpc>
            </a:pPr>
            <a:r>
              <a:rPr lang="en-US" sz="2000">
                <a:latin typeface="Montserrat" panose="00000500000000000000" pitchFamily="2" charset="0"/>
              </a:rPr>
              <a:t>To innovate, partner and invest to build community capacity and strengthen economic growth in Appalachia</a:t>
            </a:r>
          </a:p>
        </p:txBody>
      </p:sp>
      <p:pic>
        <p:nvPicPr>
          <p:cNvPr id="3" name="Picture 2" descr="Map&#10;&#10;Description automatically generated">
            <a:extLst>
              <a:ext uri="{FF2B5EF4-FFF2-40B4-BE49-F238E27FC236}">
                <a16:creationId xmlns:a16="http://schemas.microsoft.com/office/drawing/2014/main" id="{909CF173-D23A-4DDE-6716-71C8AC2D23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534" y="1313326"/>
            <a:ext cx="5029201" cy="4728473"/>
          </a:xfrm>
          <a:prstGeom prst="rect">
            <a:avLst/>
          </a:prstGeom>
        </p:spPr>
      </p:pic>
    </p:spTree>
    <p:extLst>
      <p:ext uri="{BB962C8B-B14F-4D97-AF65-F5344CB8AC3E}">
        <p14:creationId xmlns:p14="http://schemas.microsoft.com/office/powerpoint/2010/main" val="17604935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 name="Table 41">
            <a:extLst>
              <a:ext uri="{FF2B5EF4-FFF2-40B4-BE49-F238E27FC236}">
                <a16:creationId xmlns:a16="http://schemas.microsoft.com/office/drawing/2014/main" id="{3631FCEB-A94A-1996-0617-D56EADFA6F6A}"/>
              </a:ext>
            </a:extLst>
          </p:cNvPr>
          <p:cNvGraphicFramePr>
            <a:graphicFrameLocks noGrp="1"/>
          </p:cNvGraphicFramePr>
          <p:nvPr/>
        </p:nvGraphicFramePr>
        <p:xfrm>
          <a:off x="284328" y="68238"/>
          <a:ext cx="11621043" cy="6729975"/>
        </p:xfrm>
        <a:graphic>
          <a:graphicData uri="http://schemas.openxmlformats.org/drawingml/2006/table">
            <a:tbl>
              <a:tblPr firstRow="1" bandRow="1">
                <a:tableStyleId>{93296810-A885-4BE3-A3E7-6D5BEEA58F35}</a:tableStyleId>
              </a:tblPr>
              <a:tblGrid>
                <a:gridCol w="3873681">
                  <a:extLst>
                    <a:ext uri="{9D8B030D-6E8A-4147-A177-3AD203B41FA5}">
                      <a16:colId xmlns:a16="http://schemas.microsoft.com/office/drawing/2014/main" val="2348431896"/>
                    </a:ext>
                  </a:extLst>
                </a:gridCol>
                <a:gridCol w="3873681">
                  <a:extLst>
                    <a:ext uri="{9D8B030D-6E8A-4147-A177-3AD203B41FA5}">
                      <a16:colId xmlns:a16="http://schemas.microsoft.com/office/drawing/2014/main" val="925010696"/>
                    </a:ext>
                  </a:extLst>
                </a:gridCol>
                <a:gridCol w="3873681">
                  <a:extLst>
                    <a:ext uri="{9D8B030D-6E8A-4147-A177-3AD203B41FA5}">
                      <a16:colId xmlns:a16="http://schemas.microsoft.com/office/drawing/2014/main" val="708997221"/>
                    </a:ext>
                  </a:extLst>
                </a:gridCol>
              </a:tblGrid>
              <a:tr h="1695538">
                <a:tc>
                  <a:txBody>
                    <a:bodyPr/>
                    <a:lstStyle/>
                    <a:p>
                      <a:pPr lvl="0">
                        <a:buNone/>
                      </a:pPr>
                      <a:endParaRPr lang="en-US">
                        <a:latin typeface="DM Serif Text"/>
                      </a:endParaRPr>
                    </a:p>
                  </a:txBody>
                  <a:tcPr/>
                </a:tc>
                <a:tc>
                  <a:txBody>
                    <a:bodyPr/>
                    <a:lstStyle/>
                    <a:p>
                      <a:pPr lvl="0" algn="ctr">
                        <a:lnSpc>
                          <a:spcPct val="100000"/>
                        </a:lnSpc>
                        <a:spcBef>
                          <a:spcPts val="0"/>
                        </a:spcBef>
                        <a:spcAft>
                          <a:spcPts val="0"/>
                        </a:spcAft>
                        <a:buNone/>
                      </a:pPr>
                      <a:r>
                        <a:rPr lang="en-US" sz="1900" u="none" strike="noStrike" noProof="0">
                          <a:solidFill>
                            <a:srgbClr val="FFFFFF"/>
                          </a:solidFill>
                          <a:latin typeface="DM Serif Text"/>
                        </a:rPr>
                        <a:t>Recreation Economy for Rural Communities (RERC)</a:t>
                      </a:r>
                      <a:endParaRPr lang="en-US" sz="1900" u="none" strike="noStrike" noProof="0">
                        <a:solidFill>
                          <a:srgbClr val="000000"/>
                        </a:solidFill>
                        <a:latin typeface="DM Serif Text"/>
                      </a:endParaRPr>
                    </a:p>
                    <a:p>
                      <a:pPr lvl="0" algn="ctr">
                        <a:buNone/>
                      </a:pPr>
                      <a:endParaRPr lang="en-US">
                        <a:latin typeface="DM Serif Text"/>
                      </a:endParaRPr>
                    </a:p>
                  </a:txBody>
                  <a:tcPr anchor="ctr"/>
                </a:tc>
                <a:tc>
                  <a:txBody>
                    <a:bodyPr/>
                    <a:lstStyle/>
                    <a:p>
                      <a:pPr lvl="0" algn="ctr">
                        <a:lnSpc>
                          <a:spcPct val="100000"/>
                        </a:lnSpc>
                        <a:spcBef>
                          <a:spcPts val="0"/>
                        </a:spcBef>
                        <a:spcAft>
                          <a:spcPts val="0"/>
                        </a:spcAft>
                        <a:buNone/>
                      </a:pPr>
                      <a:r>
                        <a:rPr lang="en-US" sz="1900" u="none" strike="noStrike" noProof="0">
                          <a:solidFill>
                            <a:srgbClr val="FFFFFF"/>
                          </a:solidFill>
                          <a:latin typeface="DM Serif Text"/>
                        </a:rPr>
                        <a:t>Local Food Local Places (LFLP)</a:t>
                      </a:r>
                      <a:endParaRPr lang="en-US" sz="1900" u="none" strike="noStrike" noProof="0">
                        <a:solidFill>
                          <a:srgbClr val="000000"/>
                        </a:solidFill>
                        <a:latin typeface="DM Serif Text"/>
                      </a:endParaRPr>
                    </a:p>
                    <a:p>
                      <a:pPr lvl="0" algn="ctr">
                        <a:buNone/>
                      </a:pPr>
                      <a:endParaRPr lang="en-US">
                        <a:latin typeface="DM Serif Text"/>
                      </a:endParaRPr>
                    </a:p>
                  </a:txBody>
                  <a:tcPr anchor="ctr"/>
                </a:tc>
                <a:extLst>
                  <a:ext uri="{0D108BD9-81ED-4DB2-BD59-A6C34878D82A}">
                    <a16:rowId xmlns:a16="http://schemas.microsoft.com/office/drawing/2014/main" val="3750850382"/>
                  </a:ext>
                </a:extLst>
              </a:tr>
              <a:tr h="5034437">
                <a:tc>
                  <a:txBody>
                    <a:bodyPr/>
                    <a:lstStyle/>
                    <a:p>
                      <a:pPr marL="285750" marR="0" lvl="0" indent="-285750" algn="l">
                        <a:lnSpc>
                          <a:spcPct val="100000"/>
                        </a:lnSpc>
                        <a:spcBef>
                          <a:spcPts val="1200"/>
                        </a:spcBef>
                        <a:spcAft>
                          <a:spcPts val="600"/>
                        </a:spcAft>
                        <a:buClr>
                          <a:srgbClr val="242F49"/>
                        </a:buClr>
                        <a:buFont typeface="Arial,Sans-Serif"/>
                        <a:buChar char="•"/>
                      </a:pPr>
                      <a:r>
                        <a:rPr lang="en-US" sz="1500" u="none" strike="noStrike" noProof="0">
                          <a:solidFill>
                            <a:srgbClr val="242F49"/>
                          </a:solidFill>
                          <a:latin typeface="Montserrat"/>
                        </a:rPr>
                        <a:t>Partnership with DOL, in collaboration with the DRA and the NBRC</a:t>
                      </a:r>
                    </a:p>
                    <a:p>
                      <a:pPr marL="285750" marR="0" lvl="0" indent="-285750" algn="l">
                        <a:lnSpc>
                          <a:spcPct val="100000"/>
                        </a:lnSpc>
                        <a:spcBef>
                          <a:spcPts val="1200"/>
                        </a:spcBef>
                        <a:spcAft>
                          <a:spcPts val="600"/>
                        </a:spcAft>
                        <a:buClr>
                          <a:srgbClr val="242F49"/>
                        </a:buClr>
                        <a:buFont typeface="Arial,Sans-Serif"/>
                        <a:buChar char="•"/>
                      </a:pPr>
                      <a:r>
                        <a:rPr lang="en-US" sz="1500" u="none" strike="noStrike" noProof="0">
                          <a:solidFill>
                            <a:srgbClr val="242F49"/>
                          </a:solidFill>
                          <a:latin typeface="Montserrat"/>
                        </a:rPr>
                        <a:t>WORC is a competitive workforce grant program funded and reviewed by DOL with no match requirement </a:t>
                      </a:r>
                    </a:p>
                    <a:p>
                      <a:pPr marL="285750" marR="0" lvl="0" indent="-285750" algn="l">
                        <a:lnSpc>
                          <a:spcPct val="100000"/>
                        </a:lnSpc>
                        <a:spcBef>
                          <a:spcPts val="1200"/>
                        </a:spcBef>
                        <a:spcAft>
                          <a:spcPts val="600"/>
                        </a:spcAft>
                        <a:buClr>
                          <a:srgbClr val="242F49"/>
                        </a:buClr>
                        <a:buFont typeface="Arial,Sans-Serif"/>
                        <a:buChar char="•"/>
                      </a:pPr>
                      <a:r>
                        <a:rPr lang="en-US" sz="1500" u="none" strike="noStrike" noProof="0">
                          <a:solidFill>
                            <a:srgbClr val="242F49"/>
                          </a:solidFill>
                          <a:latin typeface="Montserrat"/>
                        </a:rPr>
                        <a:t>Funding targeted exclusively to entities within the ARC region </a:t>
                      </a:r>
                    </a:p>
                    <a:p>
                      <a:pPr marL="285750" marR="0" lvl="0" indent="-285750" algn="l">
                        <a:lnSpc>
                          <a:spcPct val="100000"/>
                        </a:lnSpc>
                        <a:spcBef>
                          <a:spcPts val="1200"/>
                        </a:spcBef>
                        <a:spcAft>
                          <a:spcPts val="600"/>
                        </a:spcAft>
                        <a:buClr>
                          <a:srgbClr val="242F49"/>
                        </a:buClr>
                        <a:buFont typeface="Arial,Sans-Serif"/>
                        <a:buChar char="•"/>
                      </a:pPr>
                      <a:r>
                        <a:rPr lang="en-US" sz="1500" u="none" strike="noStrike" noProof="0">
                          <a:solidFill>
                            <a:srgbClr val="242F49"/>
                          </a:solidFill>
                          <a:latin typeface="Montserrat"/>
                        </a:rPr>
                        <a:t>ARC provides technical assistance post-award for WORC grantees in the region</a:t>
                      </a:r>
                    </a:p>
                    <a:p>
                      <a:pPr marL="285750" marR="0" lvl="0" indent="-285750" algn="l">
                        <a:lnSpc>
                          <a:spcPct val="100000"/>
                        </a:lnSpc>
                        <a:spcBef>
                          <a:spcPts val="1200"/>
                        </a:spcBef>
                        <a:spcAft>
                          <a:spcPts val="600"/>
                        </a:spcAft>
                        <a:buClr>
                          <a:srgbClr val="242F49"/>
                        </a:buClr>
                        <a:buFont typeface="Arial,Sans-Serif"/>
                        <a:buChar char="•"/>
                      </a:pPr>
                      <a:r>
                        <a:rPr lang="en-US" sz="1500" u="none" strike="noStrike" noProof="0">
                          <a:solidFill>
                            <a:srgbClr val="242F49"/>
                          </a:solidFill>
                          <a:latin typeface="Montserrat"/>
                          <a:hlinkClick r:id="rId3">
                            <a:extLst>
                              <a:ext uri="{A12FA001-AC4F-418D-AE19-62706E023703}">
                                <ahyp:hlinkClr xmlns:ahyp="http://schemas.microsoft.com/office/drawing/2018/hyperlinkcolor" val="tx"/>
                              </a:ext>
                            </a:extLst>
                          </a:hlinkClick>
                        </a:rPr>
                        <a:t>www.arc.gov/WORC</a:t>
                      </a:r>
                      <a:endParaRPr lang="en-US" sz="1500" u="none" strike="noStrike" noProof="0">
                        <a:solidFill>
                          <a:srgbClr val="242F49"/>
                        </a:solidFill>
                        <a:latin typeface="Montserrat"/>
                      </a:endParaRPr>
                    </a:p>
                    <a:p>
                      <a:pPr lvl="0">
                        <a:buNone/>
                      </a:pPr>
                      <a:endParaRPr lang="en-US" sz="2000">
                        <a:solidFill>
                          <a:srgbClr val="242F49"/>
                        </a:solidFill>
                        <a:latin typeface="Montserrat"/>
                      </a:endParaRPr>
                    </a:p>
                  </a:txBody>
                  <a:tcPr/>
                </a:tc>
                <a:tc>
                  <a:txBody>
                    <a:bodyPr/>
                    <a:lstStyle/>
                    <a:p>
                      <a:pPr marL="0" marR="0" lvl="0" indent="0">
                        <a:lnSpc>
                          <a:spcPct val="100000"/>
                        </a:lnSpc>
                        <a:spcBef>
                          <a:spcPts val="0"/>
                        </a:spcBef>
                        <a:spcAft>
                          <a:spcPts val="0"/>
                        </a:spcAft>
                        <a:buNone/>
                      </a:pPr>
                      <a:r>
                        <a:rPr lang="en-US" sz="1500" u="none" strike="noStrike" noProof="0">
                          <a:solidFill>
                            <a:srgbClr val="242F49"/>
                          </a:solidFill>
                          <a:latin typeface="Montserrat"/>
                        </a:rPr>
                        <a:t>Partnership of the EPA, ARC, and USDA, Forest Service </a:t>
                      </a:r>
                      <a:endParaRPr lang="en-US" sz="1500">
                        <a:solidFill>
                          <a:srgbClr val="242F49"/>
                        </a:solidFill>
                        <a:latin typeface="Montserrat"/>
                      </a:endParaRPr>
                    </a:p>
                    <a:p>
                      <a:pPr marL="0" marR="0" lvl="0" indent="0">
                        <a:lnSpc>
                          <a:spcPct val="100000"/>
                        </a:lnSpc>
                        <a:spcBef>
                          <a:spcPts val="0"/>
                        </a:spcBef>
                        <a:spcAft>
                          <a:spcPts val="0"/>
                        </a:spcAft>
                        <a:buNone/>
                      </a:pPr>
                      <a:endParaRPr lang="en-US" sz="1500" u="none" strike="noStrike" noProof="0">
                        <a:solidFill>
                          <a:srgbClr val="242F49"/>
                        </a:solidFill>
                        <a:latin typeface="Montserrat"/>
                      </a:endParaRPr>
                    </a:p>
                    <a:p>
                      <a:pPr marL="0" marR="0" lvl="0" indent="0">
                        <a:lnSpc>
                          <a:spcPct val="100000"/>
                        </a:lnSpc>
                        <a:spcBef>
                          <a:spcPts val="0"/>
                        </a:spcBef>
                        <a:spcAft>
                          <a:spcPts val="0"/>
                        </a:spcAft>
                        <a:buNone/>
                      </a:pPr>
                      <a:r>
                        <a:rPr lang="en-US" sz="1500" u="none" strike="noStrike" noProof="0">
                          <a:solidFill>
                            <a:srgbClr val="242F49"/>
                          </a:solidFill>
                          <a:latin typeface="Montserrat"/>
                        </a:rPr>
                        <a:t>Technical assistance opportunity (no associated funding)</a:t>
                      </a:r>
                      <a:endParaRPr lang="en-US" sz="1500">
                        <a:solidFill>
                          <a:srgbClr val="242F49"/>
                        </a:solidFill>
                        <a:latin typeface="Montserrat"/>
                      </a:endParaRPr>
                    </a:p>
                    <a:p>
                      <a:pPr marL="0" marR="0" lvl="0" indent="0">
                        <a:lnSpc>
                          <a:spcPct val="100000"/>
                        </a:lnSpc>
                        <a:spcBef>
                          <a:spcPts val="0"/>
                        </a:spcBef>
                        <a:spcAft>
                          <a:spcPts val="0"/>
                        </a:spcAft>
                        <a:buNone/>
                      </a:pPr>
                      <a:endParaRPr lang="en-US" sz="1500" u="none" strike="noStrike" noProof="0">
                        <a:solidFill>
                          <a:srgbClr val="242F49"/>
                        </a:solidFill>
                        <a:latin typeface="Montserrat"/>
                      </a:endParaRPr>
                    </a:p>
                    <a:p>
                      <a:pPr marL="0" marR="0" lvl="0" indent="0">
                        <a:lnSpc>
                          <a:spcPct val="100000"/>
                        </a:lnSpc>
                        <a:spcBef>
                          <a:spcPts val="0"/>
                        </a:spcBef>
                        <a:spcAft>
                          <a:spcPts val="0"/>
                        </a:spcAft>
                        <a:buNone/>
                      </a:pPr>
                      <a:r>
                        <a:rPr lang="en-US" sz="1500" u="none" strike="noStrike" noProof="0">
                          <a:solidFill>
                            <a:srgbClr val="242F49"/>
                          </a:solidFill>
                          <a:latin typeface="Montserrat"/>
                        </a:rPr>
                        <a:t>Focus: Helps communities create a Local Action Plans for Growing Outdoor Rec Economies</a:t>
                      </a:r>
                      <a:endParaRPr lang="en-US" sz="1500">
                        <a:solidFill>
                          <a:srgbClr val="242F49"/>
                        </a:solidFill>
                        <a:latin typeface="Montserrat"/>
                      </a:endParaRPr>
                    </a:p>
                    <a:p>
                      <a:pPr marL="0" marR="0" lvl="0" indent="0">
                        <a:lnSpc>
                          <a:spcPct val="100000"/>
                        </a:lnSpc>
                        <a:spcBef>
                          <a:spcPts val="0"/>
                        </a:spcBef>
                        <a:spcAft>
                          <a:spcPts val="0"/>
                        </a:spcAft>
                        <a:buNone/>
                      </a:pPr>
                      <a:endParaRPr lang="en-US" sz="1500" u="none" strike="noStrike" noProof="0">
                        <a:solidFill>
                          <a:srgbClr val="242F49"/>
                        </a:solidFill>
                        <a:latin typeface="Montserrat"/>
                      </a:endParaRPr>
                    </a:p>
                    <a:p>
                      <a:pPr marL="0" marR="0" lvl="0" indent="0" algn="l">
                        <a:lnSpc>
                          <a:spcPct val="90000"/>
                        </a:lnSpc>
                        <a:spcBef>
                          <a:spcPts val="0"/>
                        </a:spcBef>
                        <a:spcAft>
                          <a:spcPts val="0"/>
                        </a:spcAft>
                        <a:buNone/>
                      </a:pPr>
                      <a:r>
                        <a:rPr lang="en-US" sz="1500" u="none" strike="noStrike" noProof="0">
                          <a:solidFill>
                            <a:srgbClr val="242F49"/>
                          </a:solidFill>
                          <a:latin typeface="Montserrat"/>
                        </a:rPr>
                        <a:t>Example Priorities from Local Action Plans:</a:t>
                      </a:r>
                    </a:p>
                    <a:p>
                      <a:pPr marL="342900" marR="0" lvl="0" indent="-342900">
                        <a:lnSpc>
                          <a:spcPct val="100000"/>
                        </a:lnSpc>
                        <a:spcBef>
                          <a:spcPts val="0"/>
                        </a:spcBef>
                        <a:spcAft>
                          <a:spcPts val="0"/>
                        </a:spcAft>
                        <a:buClr>
                          <a:srgbClr val="242F49"/>
                        </a:buClr>
                        <a:buFont typeface="Arial,Sans-Serif"/>
                        <a:buChar char="•"/>
                      </a:pPr>
                      <a:r>
                        <a:rPr lang="en-US" sz="1500" u="none" strike="noStrike" noProof="0">
                          <a:solidFill>
                            <a:srgbClr val="242F49"/>
                          </a:solidFill>
                          <a:latin typeface="Montserrat"/>
                        </a:rPr>
                        <a:t>Connecting downtown to local natural assets </a:t>
                      </a:r>
                    </a:p>
                    <a:p>
                      <a:pPr marL="342900" marR="0" lvl="0" indent="-342900">
                        <a:lnSpc>
                          <a:spcPct val="100000"/>
                        </a:lnSpc>
                        <a:spcBef>
                          <a:spcPts val="0"/>
                        </a:spcBef>
                        <a:spcAft>
                          <a:spcPts val="0"/>
                        </a:spcAft>
                        <a:buClr>
                          <a:srgbClr val="242F49"/>
                        </a:buClr>
                        <a:buFont typeface="Arial,Sans-Serif"/>
                        <a:buChar char="•"/>
                      </a:pPr>
                      <a:r>
                        <a:rPr lang="en-US" sz="1500" u="none" strike="noStrike" noProof="0">
                          <a:solidFill>
                            <a:srgbClr val="242F49"/>
                          </a:solidFill>
                          <a:latin typeface="Montserrat"/>
                        </a:rPr>
                        <a:t>Developing outdoor recreation-based entrepreneurship</a:t>
                      </a:r>
                    </a:p>
                    <a:p>
                      <a:pPr marL="342900" marR="0" lvl="0" indent="-342900">
                        <a:lnSpc>
                          <a:spcPct val="100000"/>
                        </a:lnSpc>
                        <a:spcBef>
                          <a:spcPts val="0"/>
                        </a:spcBef>
                        <a:spcAft>
                          <a:spcPts val="0"/>
                        </a:spcAft>
                        <a:buClr>
                          <a:srgbClr val="242F49"/>
                        </a:buClr>
                        <a:buFont typeface="Arial,Sans-Serif"/>
                        <a:buChar char="•"/>
                      </a:pPr>
                      <a:r>
                        <a:rPr lang="en-US" sz="1500" u="none" strike="noStrike" noProof="0">
                          <a:solidFill>
                            <a:srgbClr val="242F49"/>
                          </a:solidFill>
                          <a:latin typeface="Montserrat"/>
                        </a:rPr>
                        <a:t>Building year-round outdoor recreation amenities</a:t>
                      </a:r>
                    </a:p>
                    <a:p>
                      <a:pPr lvl="0" algn="l">
                        <a:lnSpc>
                          <a:spcPct val="100000"/>
                        </a:lnSpc>
                        <a:spcBef>
                          <a:spcPts val="0"/>
                        </a:spcBef>
                        <a:spcAft>
                          <a:spcPts val="0"/>
                        </a:spcAft>
                        <a:buNone/>
                      </a:pPr>
                      <a:endParaRPr lang="en-US" sz="1500" u="none" strike="noStrike" noProof="0">
                        <a:solidFill>
                          <a:srgbClr val="242F49"/>
                        </a:solidFill>
                        <a:latin typeface="Montserrat"/>
                      </a:endParaRPr>
                    </a:p>
                    <a:p>
                      <a:pPr lvl="0" algn="l">
                        <a:lnSpc>
                          <a:spcPct val="100000"/>
                        </a:lnSpc>
                        <a:spcBef>
                          <a:spcPts val="0"/>
                        </a:spcBef>
                        <a:spcAft>
                          <a:spcPts val="0"/>
                        </a:spcAft>
                        <a:buNone/>
                      </a:pPr>
                      <a:r>
                        <a:rPr lang="en-US" sz="1500" u="none" strike="noStrike" noProof="0">
                          <a:solidFill>
                            <a:srgbClr val="242F49"/>
                          </a:solidFill>
                          <a:latin typeface="Montserrat"/>
                          <a:hlinkClick r:id="rId4">
                            <a:extLst>
                              <a:ext uri="{A12FA001-AC4F-418D-AE19-62706E023703}">
                                <ahyp:hlinkClr xmlns:ahyp="http://schemas.microsoft.com/office/drawing/2018/hyperlinkcolor" val="tx"/>
                              </a:ext>
                            </a:extLst>
                          </a:hlinkClick>
                        </a:rPr>
                        <a:t>https://www.epa.gov/smartgrowth/recreation-economy-rural-communities</a:t>
                      </a:r>
                      <a:r>
                        <a:rPr lang="en-US" sz="1500" u="none" strike="noStrike" noProof="0">
                          <a:solidFill>
                            <a:srgbClr val="242F49"/>
                          </a:solidFill>
                          <a:latin typeface="Montserrat"/>
                        </a:rPr>
                        <a:t> </a:t>
                      </a:r>
                      <a:endParaRPr lang="en-US" sz="1500">
                        <a:solidFill>
                          <a:srgbClr val="242F49"/>
                        </a:solidFill>
                        <a:latin typeface="Montserrat"/>
                      </a:endParaRPr>
                    </a:p>
                  </a:txBody>
                  <a:tcPr/>
                </a:tc>
                <a:tc>
                  <a:txBody>
                    <a:bodyPr/>
                    <a:lstStyle/>
                    <a:p>
                      <a:pPr marL="0" marR="0" lvl="0" indent="0">
                        <a:lnSpc>
                          <a:spcPct val="100000"/>
                        </a:lnSpc>
                        <a:spcBef>
                          <a:spcPts val="0"/>
                        </a:spcBef>
                        <a:spcAft>
                          <a:spcPts val="0"/>
                        </a:spcAft>
                        <a:buNone/>
                      </a:pPr>
                      <a:r>
                        <a:rPr lang="en-US" sz="1500" u="none" strike="noStrike" noProof="0">
                          <a:solidFill>
                            <a:srgbClr val="242F49"/>
                          </a:solidFill>
                          <a:latin typeface="Montserrat"/>
                        </a:rPr>
                        <a:t>Partnership of the EPA, ARC, and Superfund Program</a:t>
                      </a:r>
                      <a:endParaRPr lang="en-US" sz="1500">
                        <a:solidFill>
                          <a:srgbClr val="242F49"/>
                        </a:solidFill>
                        <a:latin typeface="Montserrat"/>
                      </a:endParaRPr>
                    </a:p>
                    <a:p>
                      <a:pPr marL="0" marR="0" lvl="0" indent="0">
                        <a:lnSpc>
                          <a:spcPct val="100000"/>
                        </a:lnSpc>
                        <a:spcBef>
                          <a:spcPts val="0"/>
                        </a:spcBef>
                        <a:spcAft>
                          <a:spcPts val="0"/>
                        </a:spcAft>
                        <a:buNone/>
                      </a:pPr>
                      <a:endParaRPr lang="en-US" sz="1500" u="none" strike="noStrike" noProof="0">
                        <a:solidFill>
                          <a:srgbClr val="242F49"/>
                        </a:solidFill>
                        <a:latin typeface="Montserrat"/>
                      </a:endParaRPr>
                    </a:p>
                    <a:p>
                      <a:pPr marL="0" lvl="0" indent="0" algn="l">
                        <a:lnSpc>
                          <a:spcPct val="100000"/>
                        </a:lnSpc>
                        <a:buNone/>
                      </a:pPr>
                      <a:r>
                        <a:rPr lang="en-US" sz="1500" u="none" strike="noStrike" baseline="0" noProof="0">
                          <a:solidFill>
                            <a:srgbClr val="242F49"/>
                          </a:solidFill>
                          <a:latin typeface="Montserrat"/>
                        </a:rPr>
                        <a:t>Technical assistance opportunity (no associated funding)</a:t>
                      </a:r>
                    </a:p>
                    <a:p>
                      <a:pPr marL="0" lvl="0" indent="0" algn="l">
                        <a:lnSpc>
                          <a:spcPct val="100000"/>
                        </a:lnSpc>
                        <a:buNone/>
                      </a:pPr>
                      <a:endParaRPr lang="en-US" sz="1500" u="none" strike="noStrike" baseline="0" noProof="0">
                        <a:solidFill>
                          <a:srgbClr val="242F49"/>
                        </a:solidFill>
                        <a:latin typeface="Montserrat"/>
                      </a:endParaRPr>
                    </a:p>
                    <a:p>
                      <a:pPr marL="0" lvl="0" indent="0" algn="l">
                        <a:lnSpc>
                          <a:spcPct val="100000"/>
                        </a:lnSpc>
                        <a:buNone/>
                      </a:pPr>
                      <a:r>
                        <a:rPr lang="en-US" sz="1500" u="none" strike="noStrike" baseline="0" noProof="0">
                          <a:solidFill>
                            <a:srgbClr val="242F49"/>
                          </a:solidFill>
                          <a:latin typeface="Montserrat"/>
                        </a:rPr>
                        <a:t>Focus: Helps communities create a Local Action Plans for Growing Local Food Economies</a:t>
                      </a:r>
                    </a:p>
                    <a:p>
                      <a:pPr marL="0" marR="0" lvl="0" indent="0">
                        <a:lnSpc>
                          <a:spcPct val="100000"/>
                        </a:lnSpc>
                        <a:spcBef>
                          <a:spcPts val="0"/>
                        </a:spcBef>
                        <a:spcAft>
                          <a:spcPts val="0"/>
                        </a:spcAft>
                        <a:buNone/>
                      </a:pPr>
                      <a:endParaRPr lang="en-US" sz="1500" u="none" strike="noStrike" noProof="0">
                        <a:solidFill>
                          <a:srgbClr val="242F49"/>
                        </a:solidFill>
                        <a:latin typeface="Montserrat"/>
                      </a:endParaRPr>
                    </a:p>
                    <a:p>
                      <a:pPr marL="0" marR="0" lvl="0" indent="0">
                        <a:lnSpc>
                          <a:spcPct val="100000"/>
                        </a:lnSpc>
                        <a:spcBef>
                          <a:spcPts val="0"/>
                        </a:spcBef>
                        <a:spcAft>
                          <a:spcPts val="0"/>
                        </a:spcAft>
                        <a:buNone/>
                      </a:pPr>
                      <a:endParaRPr lang="en-US" sz="1500" u="none" strike="noStrike" noProof="0">
                        <a:solidFill>
                          <a:srgbClr val="242F49"/>
                        </a:solidFill>
                        <a:latin typeface="Montserrat"/>
                      </a:endParaRPr>
                    </a:p>
                    <a:p>
                      <a:pPr marL="0" marR="0" lvl="0" indent="0">
                        <a:lnSpc>
                          <a:spcPct val="100000"/>
                        </a:lnSpc>
                        <a:spcBef>
                          <a:spcPts val="0"/>
                        </a:spcBef>
                        <a:spcAft>
                          <a:spcPts val="0"/>
                        </a:spcAft>
                        <a:buNone/>
                      </a:pPr>
                      <a:r>
                        <a:rPr lang="en-US" sz="1500" u="none" strike="noStrike" noProof="0">
                          <a:solidFill>
                            <a:srgbClr val="242F49"/>
                          </a:solidFill>
                          <a:latin typeface="Montserrat"/>
                        </a:rPr>
                        <a:t>Example priorities from LFLP include:</a:t>
                      </a:r>
                    </a:p>
                    <a:p>
                      <a:pPr marL="285750" marR="0" lvl="0" indent="-285750">
                        <a:lnSpc>
                          <a:spcPct val="100000"/>
                        </a:lnSpc>
                        <a:spcBef>
                          <a:spcPts val="0"/>
                        </a:spcBef>
                        <a:spcAft>
                          <a:spcPts val="0"/>
                        </a:spcAft>
                        <a:buClr>
                          <a:srgbClr val="242F49"/>
                        </a:buClr>
                        <a:buFont typeface="Arial,Sans-Serif"/>
                        <a:buChar char="•"/>
                      </a:pPr>
                      <a:r>
                        <a:rPr lang="en-US" sz="1500" u="none" strike="noStrike" noProof="0">
                          <a:solidFill>
                            <a:srgbClr val="242F49"/>
                          </a:solidFill>
                          <a:latin typeface="Montserrat"/>
                        </a:rPr>
                        <a:t>Farmers’ markets  </a:t>
                      </a:r>
                    </a:p>
                    <a:p>
                      <a:pPr marL="285750" marR="0" lvl="0" indent="-285750">
                        <a:lnSpc>
                          <a:spcPct val="100000"/>
                        </a:lnSpc>
                        <a:spcBef>
                          <a:spcPts val="0"/>
                        </a:spcBef>
                        <a:spcAft>
                          <a:spcPts val="0"/>
                        </a:spcAft>
                        <a:buClr>
                          <a:srgbClr val="242F49"/>
                        </a:buClr>
                        <a:buFont typeface="Arial,Sans-Serif"/>
                        <a:buChar char="•"/>
                      </a:pPr>
                      <a:r>
                        <a:rPr lang="en-US" sz="1500" u="none" strike="noStrike" noProof="0">
                          <a:solidFill>
                            <a:srgbClr val="242F49"/>
                          </a:solidFill>
                          <a:latin typeface="Montserrat"/>
                        </a:rPr>
                        <a:t>Improving access to local food</a:t>
                      </a:r>
                    </a:p>
                    <a:p>
                      <a:pPr marL="285750" marR="0" lvl="0" indent="-285750">
                        <a:lnSpc>
                          <a:spcPct val="100000"/>
                        </a:lnSpc>
                        <a:spcBef>
                          <a:spcPts val="0"/>
                        </a:spcBef>
                        <a:spcAft>
                          <a:spcPts val="0"/>
                        </a:spcAft>
                        <a:buClr>
                          <a:srgbClr val="242F49"/>
                        </a:buClr>
                        <a:buFont typeface="Arial,Sans-Serif"/>
                        <a:buChar char="•"/>
                      </a:pPr>
                      <a:r>
                        <a:rPr lang="en-US" sz="1500" u="none" strike="noStrike" noProof="0">
                          <a:solidFill>
                            <a:srgbClr val="242F49"/>
                          </a:solidFill>
                          <a:latin typeface="Montserrat"/>
                        </a:rPr>
                        <a:t>Commercial kitchens/food hubs</a:t>
                      </a:r>
                    </a:p>
                    <a:p>
                      <a:pPr lvl="0">
                        <a:buNone/>
                      </a:pPr>
                      <a:endParaRPr lang="en-US" sz="1500">
                        <a:solidFill>
                          <a:srgbClr val="242F49"/>
                        </a:solidFill>
                        <a:latin typeface="Montserrat"/>
                      </a:endParaRPr>
                    </a:p>
                    <a:p>
                      <a:pPr lvl="0" algn="l">
                        <a:lnSpc>
                          <a:spcPct val="100000"/>
                        </a:lnSpc>
                        <a:spcBef>
                          <a:spcPts val="0"/>
                        </a:spcBef>
                        <a:spcAft>
                          <a:spcPts val="0"/>
                        </a:spcAft>
                        <a:buNone/>
                      </a:pPr>
                      <a:r>
                        <a:rPr lang="en-US" sz="1500" u="none" strike="noStrike" noProof="0">
                          <a:solidFill>
                            <a:srgbClr val="242F49"/>
                          </a:solidFill>
                          <a:latin typeface="Montserrat"/>
                        </a:rPr>
                        <a:t> </a:t>
                      </a:r>
                      <a:r>
                        <a:rPr lang="en-US" sz="1500" u="none" strike="noStrike" noProof="0">
                          <a:solidFill>
                            <a:srgbClr val="242F49"/>
                          </a:solidFill>
                          <a:latin typeface="Montserrat"/>
                          <a:hlinkClick r:id="rId5">
                            <a:extLst>
                              <a:ext uri="{A12FA001-AC4F-418D-AE19-62706E023703}">
                                <ahyp:hlinkClr xmlns:ahyp="http://schemas.microsoft.com/office/drawing/2018/hyperlinkcolor" val="tx"/>
                              </a:ext>
                            </a:extLst>
                          </a:hlinkClick>
                        </a:rPr>
                        <a:t>https://www.epa.gov/smartgrowth/local-foods-local-places</a:t>
                      </a:r>
                      <a:endParaRPr lang="en-US" sz="1500" u="none" strike="noStrike" noProof="0">
                        <a:solidFill>
                          <a:srgbClr val="242F49"/>
                        </a:solidFill>
                        <a:latin typeface="Montserrat"/>
                      </a:endParaRPr>
                    </a:p>
                    <a:p>
                      <a:pPr lvl="0">
                        <a:buNone/>
                      </a:pPr>
                      <a:endParaRPr lang="en-US" sz="1400">
                        <a:solidFill>
                          <a:srgbClr val="242F49"/>
                        </a:solidFill>
                        <a:latin typeface="Montserrat"/>
                      </a:endParaRPr>
                    </a:p>
                  </a:txBody>
                  <a:tcPr/>
                </a:tc>
                <a:extLst>
                  <a:ext uri="{0D108BD9-81ED-4DB2-BD59-A6C34878D82A}">
                    <a16:rowId xmlns:a16="http://schemas.microsoft.com/office/drawing/2014/main" val="928618599"/>
                  </a:ext>
                </a:extLst>
              </a:tr>
            </a:tbl>
          </a:graphicData>
        </a:graphic>
      </p:graphicFrame>
      <p:pic>
        <p:nvPicPr>
          <p:cNvPr id="44" name="Picture 43" descr="A collage of people&#10;&#10;Description automatically generated with low confidence">
            <a:extLst>
              <a:ext uri="{FF2B5EF4-FFF2-40B4-BE49-F238E27FC236}">
                <a16:creationId xmlns:a16="http://schemas.microsoft.com/office/drawing/2014/main" id="{D6D2FE25-24B8-85CB-0866-2420B4873C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1390" y="439717"/>
            <a:ext cx="2113109" cy="114826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105803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AAFC5-88EE-364E-C36F-63674E7A0926}"/>
              </a:ext>
            </a:extLst>
          </p:cNvPr>
          <p:cNvSpPr>
            <a:spLocks noGrp="1"/>
          </p:cNvSpPr>
          <p:nvPr>
            <p:ph type="title"/>
          </p:nvPr>
        </p:nvSpPr>
        <p:spPr>
          <a:xfrm>
            <a:off x="759263" y="2794517"/>
            <a:ext cx="10670060" cy="1274678"/>
          </a:xfrm>
        </p:spPr>
        <p:txBody>
          <a:bodyPr vert="horz" lIns="91440" tIns="45720" rIns="91440" bIns="45720" rtlCol="0" anchor="ctr">
            <a:noAutofit/>
          </a:bodyPr>
          <a:lstStyle/>
          <a:p>
            <a:pPr algn="ctr"/>
            <a:br>
              <a:rPr lang="en-US">
                <a:solidFill>
                  <a:srgbClr val="FFFFFF"/>
                </a:solidFill>
                <a:latin typeface="DM Serif Display"/>
              </a:rPr>
            </a:br>
            <a:r>
              <a:rPr lang="en-US">
                <a:solidFill>
                  <a:srgbClr val="FFFFFF"/>
                </a:solidFill>
                <a:latin typeface="DM Serif Display"/>
              </a:rPr>
              <a:t>Other ARC Programs, Activities, and Areas of Interest</a:t>
            </a:r>
            <a:endParaRPr lang="en-US"/>
          </a:p>
          <a:p>
            <a:endParaRPr lang="en-US"/>
          </a:p>
        </p:txBody>
      </p:sp>
    </p:spTree>
    <p:extLst>
      <p:ext uri="{BB962C8B-B14F-4D97-AF65-F5344CB8AC3E}">
        <p14:creationId xmlns:p14="http://schemas.microsoft.com/office/powerpoint/2010/main" val="21944699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280E12-612F-6B0A-B45E-DCE901B8847A}"/>
              </a:ext>
            </a:extLst>
          </p:cNvPr>
          <p:cNvSpPr txBox="1"/>
          <p:nvPr/>
        </p:nvSpPr>
        <p:spPr>
          <a:xfrm>
            <a:off x="2851371" y="521918"/>
            <a:ext cx="6633575" cy="923330"/>
          </a:xfrm>
          <a:prstGeom prst="rect">
            <a:avLst/>
          </a:prstGeom>
          <a:noFill/>
        </p:spPr>
        <p:txBody>
          <a:bodyPr wrap="square" lIns="91440" tIns="45720" rIns="91440" bIns="45720" rtlCol="0" anchor="t">
            <a:spAutoFit/>
          </a:bodyPr>
          <a:lstStyle/>
          <a:p>
            <a:pPr algn="ctr"/>
            <a:r>
              <a:rPr lang="en-US" sz="4000">
                <a:solidFill>
                  <a:schemeClr val="tx2"/>
                </a:solidFill>
                <a:latin typeface="DM Serif Display"/>
              </a:rPr>
              <a:t>Academies and Institutes</a:t>
            </a:r>
          </a:p>
          <a:p>
            <a:pPr algn="ctr"/>
            <a:r>
              <a:rPr lang="en-US" sz="1400">
                <a:solidFill>
                  <a:schemeClr val="tx2"/>
                </a:solidFill>
                <a:latin typeface="Montserrat"/>
                <a:ea typeface="+mn-lt"/>
                <a:cs typeface="+mn-lt"/>
              </a:rPr>
              <a:t>https://www.arc.gov/academies-and-institutes/</a:t>
            </a:r>
            <a:endParaRPr lang="en-US" sz="1400">
              <a:solidFill>
                <a:schemeClr val="tx2"/>
              </a:solidFill>
              <a:latin typeface="Montserrat"/>
            </a:endParaRPr>
          </a:p>
        </p:txBody>
      </p:sp>
      <p:sp>
        <p:nvSpPr>
          <p:cNvPr id="2" name="TextBox 1">
            <a:extLst>
              <a:ext uri="{FF2B5EF4-FFF2-40B4-BE49-F238E27FC236}">
                <a16:creationId xmlns:a16="http://schemas.microsoft.com/office/drawing/2014/main" id="{4069A014-ABC6-9BCF-6840-6DE4B95AB451}"/>
              </a:ext>
            </a:extLst>
          </p:cNvPr>
          <p:cNvSpPr txBox="1"/>
          <p:nvPr/>
        </p:nvSpPr>
        <p:spPr>
          <a:xfrm>
            <a:off x="2375874" y="1565641"/>
            <a:ext cx="8141917"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b="1">
                <a:latin typeface="Montserrat"/>
                <a:cs typeface="Calibri"/>
              </a:rPr>
              <a:t>Appalachian STEM Academy </a:t>
            </a:r>
            <a:endParaRPr lang="en-US"/>
          </a:p>
          <a:p>
            <a:pPr>
              <a:spcAft>
                <a:spcPts val="600"/>
              </a:spcAft>
            </a:pPr>
            <a:r>
              <a:rPr lang="en-US">
                <a:latin typeface="Montserrat"/>
                <a:cs typeface="Calibri"/>
              </a:rPr>
              <a:t>Middle and High Schools Students/Teachers</a:t>
            </a:r>
          </a:p>
          <a:p>
            <a:pPr>
              <a:spcAft>
                <a:spcPts val="600"/>
              </a:spcAft>
            </a:pPr>
            <a:r>
              <a:rPr lang="en-US">
                <a:latin typeface="Montserrat"/>
                <a:cs typeface="Calibri"/>
              </a:rPr>
              <a:t>Application Window: Early Winter </a:t>
            </a:r>
          </a:p>
        </p:txBody>
      </p:sp>
      <p:sp>
        <p:nvSpPr>
          <p:cNvPr id="4" name="TextBox 3">
            <a:extLst>
              <a:ext uri="{FF2B5EF4-FFF2-40B4-BE49-F238E27FC236}">
                <a16:creationId xmlns:a16="http://schemas.microsoft.com/office/drawing/2014/main" id="{A1D855FA-2720-5893-AB54-415E275CE3DD}"/>
              </a:ext>
            </a:extLst>
          </p:cNvPr>
          <p:cNvSpPr txBox="1"/>
          <p:nvPr/>
        </p:nvSpPr>
        <p:spPr>
          <a:xfrm>
            <a:off x="2372794" y="5012468"/>
            <a:ext cx="931272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b="1">
                <a:latin typeface="Montserrat"/>
                <a:cs typeface="Calibri"/>
              </a:rPr>
              <a:t>Appalachian Leadership Institute</a:t>
            </a:r>
            <a:endParaRPr lang="en-US"/>
          </a:p>
          <a:p>
            <a:pPr>
              <a:spcAft>
                <a:spcPts val="600"/>
              </a:spcAft>
            </a:pPr>
            <a:r>
              <a:rPr lang="en-US">
                <a:latin typeface="Montserrat"/>
                <a:cs typeface="Calibri"/>
              </a:rPr>
              <a:t>Appalachians interested in community/economic development</a:t>
            </a:r>
          </a:p>
          <a:p>
            <a:pPr>
              <a:spcAft>
                <a:spcPts val="600"/>
              </a:spcAft>
            </a:pPr>
            <a:r>
              <a:rPr lang="en-US">
                <a:latin typeface="Montserrat"/>
                <a:cs typeface="Calibri"/>
              </a:rPr>
              <a:t>Application Window: Spring</a:t>
            </a:r>
          </a:p>
        </p:txBody>
      </p:sp>
      <p:sp>
        <p:nvSpPr>
          <p:cNvPr id="7" name="TextBox 6">
            <a:extLst>
              <a:ext uri="{FF2B5EF4-FFF2-40B4-BE49-F238E27FC236}">
                <a16:creationId xmlns:a16="http://schemas.microsoft.com/office/drawing/2014/main" id="{3A95847F-8A48-A69E-6D6A-2FDF7B81317C}"/>
              </a:ext>
            </a:extLst>
          </p:cNvPr>
          <p:cNvSpPr txBox="1"/>
          <p:nvPr/>
        </p:nvSpPr>
        <p:spPr>
          <a:xfrm>
            <a:off x="2367845" y="2697020"/>
            <a:ext cx="8141917"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b="1">
                <a:latin typeface="Montserrat"/>
                <a:cs typeface="Calibri"/>
              </a:rPr>
              <a:t>Appalachian Entrepreneurship Academy </a:t>
            </a:r>
            <a:endParaRPr lang="en-US"/>
          </a:p>
          <a:p>
            <a:pPr>
              <a:spcAft>
                <a:spcPts val="600"/>
              </a:spcAft>
            </a:pPr>
            <a:r>
              <a:rPr lang="en-US">
                <a:latin typeface="Montserrat"/>
                <a:cs typeface="Calibri"/>
              </a:rPr>
              <a:t>High Schools Students</a:t>
            </a:r>
          </a:p>
          <a:p>
            <a:pPr>
              <a:spcAft>
                <a:spcPts val="600"/>
              </a:spcAft>
            </a:pPr>
            <a:r>
              <a:rPr lang="en-US">
                <a:latin typeface="Montserrat"/>
                <a:cs typeface="Calibri"/>
              </a:rPr>
              <a:t>Application Window: Early Winter </a:t>
            </a:r>
          </a:p>
        </p:txBody>
      </p:sp>
      <p:sp>
        <p:nvSpPr>
          <p:cNvPr id="9" name="TextBox 8">
            <a:extLst>
              <a:ext uri="{FF2B5EF4-FFF2-40B4-BE49-F238E27FC236}">
                <a16:creationId xmlns:a16="http://schemas.microsoft.com/office/drawing/2014/main" id="{FE1F52C9-6556-0D6D-F0E9-1C6C15791F7F}"/>
              </a:ext>
            </a:extLst>
          </p:cNvPr>
          <p:cNvSpPr txBox="1"/>
          <p:nvPr/>
        </p:nvSpPr>
        <p:spPr>
          <a:xfrm>
            <a:off x="2367845" y="3835950"/>
            <a:ext cx="8141917"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b="1">
                <a:latin typeface="Montserrat"/>
                <a:cs typeface="Calibri"/>
              </a:rPr>
              <a:t>Appalachian Collegiate Research Initiative </a:t>
            </a:r>
            <a:endParaRPr lang="en-US">
              <a:latin typeface="Montserrat"/>
              <a:cs typeface="Calibri"/>
            </a:endParaRPr>
          </a:p>
          <a:p>
            <a:pPr>
              <a:spcAft>
                <a:spcPts val="600"/>
              </a:spcAft>
            </a:pPr>
            <a:r>
              <a:rPr lang="en-US">
                <a:latin typeface="Montserrat"/>
                <a:cs typeface="Calibri"/>
              </a:rPr>
              <a:t>College Students</a:t>
            </a:r>
          </a:p>
          <a:p>
            <a:pPr>
              <a:spcAft>
                <a:spcPts val="600"/>
              </a:spcAft>
            </a:pPr>
            <a:r>
              <a:rPr lang="en-US">
                <a:latin typeface="Montserrat"/>
                <a:cs typeface="Calibri"/>
              </a:rPr>
              <a:t>Application Window: Early Winter </a:t>
            </a:r>
          </a:p>
        </p:txBody>
      </p:sp>
      <p:pic>
        <p:nvPicPr>
          <p:cNvPr id="14" name="Picture 13" descr="Icon&#10;&#10;Description automatically generated">
            <a:extLst>
              <a:ext uri="{FF2B5EF4-FFF2-40B4-BE49-F238E27FC236}">
                <a16:creationId xmlns:a16="http://schemas.microsoft.com/office/drawing/2014/main" id="{3239B2CC-E8FA-2D57-43E7-BFD5B6F89E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6111" y="1621702"/>
            <a:ext cx="801565" cy="801565"/>
          </a:xfrm>
          <a:prstGeom prst="rect">
            <a:avLst/>
          </a:prstGeom>
        </p:spPr>
      </p:pic>
      <p:pic>
        <p:nvPicPr>
          <p:cNvPr id="16" name="Picture 15" descr="Icon&#10;&#10;Description automatically generated">
            <a:extLst>
              <a:ext uri="{FF2B5EF4-FFF2-40B4-BE49-F238E27FC236}">
                <a16:creationId xmlns:a16="http://schemas.microsoft.com/office/drawing/2014/main" id="{C41AEE87-6E84-4720-E550-7BCE8A1ACA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6111" y="2781899"/>
            <a:ext cx="801565" cy="801565"/>
          </a:xfrm>
          <a:prstGeom prst="rect">
            <a:avLst/>
          </a:prstGeom>
        </p:spPr>
      </p:pic>
      <p:pic>
        <p:nvPicPr>
          <p:cNvPr id="18" name="Picture 17" descr="Icon&#10;&#10;Description automatically generated">
            <a:extLst>
              <a:ext uri="{FF2B5EF4-FFF2-40B4-BE49-F238E27FC236}">
                <a16:creationId xmlns:a16="http://schemas.microsoft.com/office/drawing/2014/main" id="{994654BF-FE5A-9793-157C-1563B83147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6111" y="3942096"/>
            <a:ext cx="801565" cy="801565"/>
          </a:xfrm>
          <a:prstGeom prst="rect">
            <a:avLst/>
          </a:prstGeom>
        </p:spPr>
      </p:pic>
      <p:pic>
        <p:nvPicPr>
          <p:cNvPr id="20" name="Picture 19" descr="Icon&#10;&#10;Description automatically generated">
            <a:extLst>
              <a:ext uri="{FF2B5EF4-FFF2-40B4-BE49-F238E27FC236}">
                <a16:creationId xmlns:a16="http://schemas.microsoft.com/office/drawing/2014/main" id="{AB14582B-7554-2605-2C8F-0EC6FF3C05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6111" y="5102293"/>
            <a:ext cx="801565" cy="801565"/>
          </a:xfrm>
          <a:prstGeom prst="rect">
            <a:avLst/>
          </a:prstGeom>
        </p:spPr>
      </p:pic>
    </p:spTree>
    <p:extLst>
      <p:ext uri="{BB962C8B-B14F-4D97-AF65-F5344CB8AC3E}">
        <p14:creationId xmlns:p14="http://schemas.microsoft.com/office/powerpoint/2010/main" val="8621459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D3CB32-2118-E970-4744-D1E6DEE3E8E2}"/>
              </a:ext>
            </a:extLst>
          </p:cNvPr>
          <p:cNvSpPr>
            <a:spLocks noGrp="1"/>
          </p:cNvSpPr>
          <p:nvPr>
            <p:ph type="body" sz="quarter" idx="19"/>
          </p:nvPr>
        </p:nvSpPr>
        <p:spPr>
          <a:xfrm>
            <a:off x="1636358" y="423747"/>
            <a:ext cx="9428787" cy="759107"/>
          </a:xfrm>
        </p:spPr>
        <p:txBody>
          <a:bodyPr vert="horz" lIns="91440" tIns="45720" rIns="91440" bIns="45720" rtlCol="0" anchor="t">
            <a:noAutofit/>
          </a:bodyPr>
          <a:lstStyle/>
          <a:p>
            <a:pPr algn="ctr"/>
            <a:r>
              <a:rPr lang="en-US" sz="3600">
                <a:latin typeface="DM Serif Display"/>
              </a:rPr>
              <a:t>Research and Evaluation </a:t>
            </a:r>
            <a:endParaRPr lang="en-US" sz="3600"/>
          </a:p>
        </p:txBody>
      </p:sp>
      <p:graphicFrame>
        <p:nvGraphicFramePr>
          <p:cNvPr id="1681" name="Diagram 1680">
            <a:extLst>
              <a:ext uri="{FF2B5EF4-FFF2-40B4-BE49-F238E27FC236}">
                <a16:creationId xmlns:a16="http://schemas.microsoft.com/office/drawing/2014/main" id="{29676216-4E80-B02B-1D74-7CAD0375A0D8}"/>
              </a:ext>
            </a:extLst>
          </p:cNvPr>
          <p:cNvGraphicFramePr/>
          <p:nvPr>
            <p:extLst>
              <p:ext uri="{D42A27DB-BD31-4B8C-83A1-F6EECF244321}">
                <p14:modId xmlns:p14="http://schemas.microsoft.com/office/powerpoint/2010/main" val="2712460021"/>
              </p:ext>
            </p:extLst>
          </p:nvPr>
        </p:nvGraphicFramePr>
        <p:xfrm>
          <a:off x="1517739" y="1184162"/>
          <a:ext cx="9146704" cy="52918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319983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mountain, sky, outdoor, road&#10;&#10;Description automatically generated">
            <a:extLst>
              <a:ext uri="{FF2B5EF4-FFF2-40B4-BE49-F238E27FC236}">
                <a16:creationId xmlns:a16="http://schemas.microsoft.com/office/drawing/2014/main" id="{CC95C7C3-F36D-C222-2837-8585F88C24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3627" y="1344894"/>
            <a:ext cx="6117972" cy="4073549"/>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A299A044-2213-1D07-8DF1-0F8D4F62CF58}"/>
              </a:ext>
            </a:extLst>
          </p:cNvPr>
          <p:cNvSpPr txBox="1"/>
          <p:nvPr/>
        </p:nvSpPr>
        <p:spPr>
          <a:xfrm>
            <a:off x="983624" y="1717360"/>
            <a:ext cx="5029192"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00660" indent="-200660">
              <a:buClr>
                <a:srgbClr val="1F7FDD"/>
              </a:buClr>
              <a:buFont typeface="Wingdings" panose="05000000000000000000" pitchFamily="2" charset="2"/>
              <a:buChar char="§"/>
            </a:pPr>
            <a:r>
              <a:rPr lang="en-US" sz="2000">
                <a:latin typeface="Montserrat Medium"/>
                <a:cs typeface="Calibri"/>
              </a:rPr>
              <a:t>Appalachian Development Highway System (ADHS)</a:t>
            </a:r>
            <a:endParaRPr lang="en-US">
              <a:latin typeface="Montserrat Medium"/>
            </a:endParaRPr>
          </a:p>
          <a:p>
            <a:pPr marL="228600"/>
            <a:r>
              <a:rPr lang="en-US" sz="1900">
                <a:solidFill>
                  <a:srgbClr val="1F7FDD"/>
                </a:solidFill>
                <a:latin typeface="Montserrat"/>
                <a:ea typeface="+mn-lt"/>
                <a:cs typeface="+mn-lt"/>
                <a:hlinkClick r:id="rId4">
                  <a:extLst>
                    <a:ext uri="{A12FA001-AC4F-418D-AE19-62706E023703}">
                      <ahyp:hlinkClr xmlns:ahyp="http://schemas.microsoft.com/office/drawing/2018/hyperlinkcolor" val="tx"/>
                    </a:ext>
                  </a:extLst>
                </a:hlinkClick>
              </a:rPr>
              <a:t>https://www.arc.gov/appalachian-development-highway-system/</a:t>
            </a:r>
            <a:r>
              <a:rPr lang="en-US" sz="1900">
                <a:solidFill>
                  <a:srgbClr val="1F7FDD"/>
                </a:solidFill>
                <a:latin typeface="Montserrat"/>
                <a:ea typeface="+mn-lt"/>
                <a:cs typeface="+mn-lt"/>
              </a:rPr>
              <a:t> </a:t>
            </a:r>
            <a:endParaRPr lang="en-US" sz="1900">
              <a:solidFill>
                <a:srgbClr val="1F7FDD"/>
              </a:solidFill>
              <a:latin typeface="Montserrat"/>
            </a:endParaRPr>
          </a:p>
        </p:txBody>
      </p:sp>
      <p:sp>
        <p:nvSpPr>
          <p:cNvPr id="8" name="TextBox 7">
            <a:extLst>
              <a:ext uri="{FF2B5EF4-FFF2-40B4-BE49-F238E27FC236}">
                <a16:creationId xmlns:a16="http://schemas.microsoft.com/office/drawing/2014/main" id="{77270EE8-654D-5F1F-8CD1-0EB6B1CE0E6B}"/>
              </a:ext>
            </a:extLst>
          </p:cNvPr>
          <p:cNvSpPr txBox="1"/>
          <p:nvPr/>
        </p:nvSpPr>
        <p:spPr>
          <a:xfrm>
            <a:off x="1074161" y="3158791"/>
            <a:ext cx="38100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01168" indent="-201168">
              <a:buClr>
                <a:srgbClr val="1F7FDD"/>
              </a:buClr>
              <a:buFont typeface="Wingdings" panose="05000000000000000000" pitchFamily="2" charset="2"/>
              <a:buChar char="§"/>
            </a:pPr>
            <a:r>
              <a:rPr lang="en-US" sz="2000">
                <a:latin typeface="Montserrat Medium" panose="00000600000000000000" pitchFamily="2" charset="0"/>
                <a:cs typeface="Calibri"/>
              </a:rPr>
              <a:t>Local Development District (LDD) Program </a:t>
            </a:r>
            <a:endParaRPr lang="en-US" sz="2000">
              <a:latin typeface="Montserrat Medium" panose="00000600000000000000" pitchFamily="2" charset="0"/>
            </a:endParaRPr>
          </a:p>
        </p:txBody>
      </p:sp>
      <p:sp>
        <p:nvSpPr>
          <p:cNvPr id="3" name="TextBox 2">
            <a:extLst>
              <a:ext uri="{FF2B5EF4-FFF2-40B4-BE49-F238E27FC236}">
                <a16:creationId xmlns:a16="http://schemas.microsoft.com/office/drawing/2014/main" id="{30DE1427-0953-CD17-CC4A-EB10E97F755E}"/>
              </a:ext>
            </a:extLst>
          </p:cNvPr>
          <p:cNvSpPr txBox="1"/>
          <p:nvPr/>
        </p:nvSpPr>
        <p:spPr>
          <a:xfrm>
            <a:off x="987896" y="4136451"/>
            <a:ext cx="38100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00660" indent="-200660">
              <a:buClr>
                <a:srgbClr val="1F7FDD"/>
              </a:buClr>
              <a:buFont typeface="Wingdings" panose="05000000000000000000" pitchFamily="2" charset="2"/>
              <a:buChar char="§"/>
            </a:pPr>
            <a:r>
              <a:rPr lang="en-US" sz="2000">
                <a:latin typeface="Montserrat Medium"/>
              </a:rPr>
              <a:t>J-1 VISA Waiver Program </a:t>
            </a:r>
            <a:r>
              <a:rPr lang="en-US" sz="2000">
                <a:latin typeface="Montserrat Medium"/>
                <a:ea typeface="+mn-lt"/>
                <a:cs typeface="+mn-lt"/>
                <a:hlinkClick r:id="rId5"/>
              </a:rPr>
              <a:t>https://www.arc.gov/j-1-visa-waivers/</a:t>
            </a:r>
            <a:r>
              <a:rPr lang="en-US" sz="2000">
                <a:latin typeface="Montserrat Medium"/>
                <a:ea typeface="+mn-lt"/>
                <a:cs typeface="+mn-lt"/>
              </a:rPr>
              <a:t> </a:t>
            </a:r>
          </a:p>
        </p:txBody>
      </p:sp>
    </p:spTree>
    <p:extLst>
      <p:ext uri="{BB962C8B-B14F-4D97-AF65-F5344CB8AC3E}">
        <p14:creationId xmlns:p14="http://schemas.microsoft.com/office/powerpoint/2010/main" val="32116292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53B6A-6268-0549-9357-F4873AB0997B}"/>
              </a:ext>
            </a:extLst>
          </p:cNvPr>
          <p:cNvSpPr>
            <a:spLocks noGrp="1"/>
          </p:cNvSpPr>
          <p:nvPr>
            <p:ph type="title"/>
          </p:nvPr>
        </p:nvSpPr>
        <p:spPr>
          <a:xfrm>
            <a:off x="953655" y="768927"/>
            <a:ext cx="10287000" cy="852488"/>
          </a:xfrm>
        </p:spPr>
        <p:txBody>
          <a:bodyPr>
            <a:noAutofit/>
          </a:bodyPr>
          <a:lstStyle/>
          <a:p>
            <a:pPr algn="ctr"/>
            <a:r>
              <a:rPr lang="en-US" sz="4400"/>
              <a:t>Connect with ARC</a:t>
            </a:r>
          </a:p>
        </p:txBody>
      </p:sp>
      <p:grpSp>
        <p:nvGrpSpPr>
          <p:cNvPr id="3" name="Group 2">
            <a:extLst>
              <a:ext uri="{FF2B5EF4-FFF2-40B4-BE49-F238E27FC236}">
                <a16:creationId xmlns:a16="http://schemas.microsoft.com/office/drawing/2014/main" id="{AA8650E2-102B-076B-58C4-08A1C5AE8FF9}"/>
              </a:ext>
            </a:extLst>
          </p:cNvPr>
          <p:cNvGrpSpPr/>
          <p:nvPr/>
        </p:nvGrpSpPr>
        <p:grpSpPr>
          <a:xfrm>
            <a:off x="2947324" y="2667000"/>
            <a:ext cx="4417534" cy="503934"/>
            <a:chOff x="2947324" y="2667000"/>
            <a:chExt cx="4417534" cy="503934"/>
          </a:xfrm>
        </p:grpSpPr>
        <p:pic>
          <p:nvPicPr>
            <p:cNvPr id="7" name="Picture 6">
              <a:extLst>
                <a:ext uri="{FF2B5EF4-FFF2-40B4-BE49-F238E27FC236}">
                  <a16:creationId xmlns:a16="http://schemas.microsoft.com/office/drawing/2014/main" id="{7F5DD155-FFA0-42FF-A3B2-B8197AA94B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7324" y="2667000"/>
              <a:ext cx="503934" cy="503934"/>
            </a:xfrm>
            <a:prstGeom prst="rect">
              <a:avLst/>
            </a:prstGeom>
          </p:spPr>
        </p:pic>
        <p:sp>
          <p:nvSpPr>
            <p:cNvPr id="10" name="TextBox 9">
              <a:extLst>
                <a:ext uri="{FF2B5EF4-FFF2-40B4-BE49-F238E27FC236}">
                  <a16:creationId xmlns:a16="http://schemas.microsoft.com/office/drawing/2014/main" id="{73C42BA0-3103-4D44-B1B3-BB1A30EFFAF2}"/>
                </a:ext>
              </a:extLst>
            </p:cNvPr>
            <p:cNvSpPr txBox="1"/>
            <p:nvPr/>
          </p:nvSpPr>
          <p:spPr>
            <a:xfrm>
              <a:off x="3935858" y="2734301"/>
              <a:ext cx="3429000" cy="369332"/>
            </a:xfrm>
            <a:prstGeom prst="rect">
              <a:avLst/>
            </a:prstGeom>
            <a:noFill/>
          </p:spPr>
          <p:txBody>
            <a:bodyPr wrap="square" rtlCol="0">
              <a:spAutoFit/>
            </a:bodyPr>
            <a:lstStyle/>
            <a:p>
              <a:r>
                <a:rPr lang="en-US">
                  <a:solidFill>
                    <a:schemeClr val="bg1"/>
                  </a:solidFill>
                  <a:latin typeface="Montserrat" panose="00000500000000000000" pitchFamily="2" charset="0"/>
                </a:rPr>
                <a:t>facebook.com/ARC.gov</a:t>
              </a:r>
            </a:p>
          </p:txBody>
        </p:sp>
      </p:grpSp>
      <p:grpSp>
        <p:nvGrpSpPr>
          <p:cNvPr id="6" name="Group 5">
            <a:extLst>
              <a:ext uri="{FF2B5EF4-FFF2-40B4-BE49-F238E27FC236}">
                <a16:creationId xmlns:a16="http://schemas.microsoft.com/office/drawing/2014/main" id="{8193B294-46BB-D5DE-7234-DC216A6D0D7E}"/>
              </a:ext>
            </a:extLst>
          </p:cNvPr>
          <p:cNvGrpSpPr/>
          <p:nvPr/>
        </p:nvGrpSpPr>
        <p:grpSpPr>
          <a:xfrm>
            <a:off x="2947324" y="4479409"/>
            <a:ext cx="8101676" cy="471237"/>
            <a:chOff x="2947324" y="4479409"/>
            <a:chExt cx="8101676" cy="471237"/>
          </a:xfrm>
        </p:grpSpPr>
        <p:pic>
          <p:nvPicPr>
            <p:cNvPr id="9" name="Picture 8">
              <a:extLst>
                <a:ext uri="{FF2B5EF4-FFF2-40B4-BE49-F238E27FC236}">
                  <a16:creationId xmlns:a16="http://schemas.microsoft.com/office/drawing/2014/main" id="{72C5463A-1CAC-4013-8EA3-CAA2E13BF769}"/>
                </a:ext>
              </a:extLst>
            </p:cNvPr>
            <p:cNvPicPr>
              <a:picLocks noChangeAspect="1"/>
            </p:cNvPicPr>
            <p:nvPr/>
          </p:nvPicPr>
          <p:blipFill rotWithShape="1">
            <a:blip r:embed="rId4" cstate="print">
              <a:biLevel thresh="25000"/>
              <a:extLst>
                <a:ext uri="{28A0092B-C50C-407E-A947-70E740481C1C}">
                  <a14:useLocalDpi xmlns:a14="http://schemas.microsoft.com/office/drawing/2010/main" val="0"/>
                </a:ext>
              </a:extLst>
            </a:blip>
            <a:srcRect r="13386"/>
            <a:stretch/>
          </p:blipFill>
          <p:spPr>
            <a:xfrm>
              <a:off x="2947324" y="4479409"/>
              <a:ext cx="481676" cy="471237"/>
            </a:xfrm>
            <a:prstGeom prst="rect">
              <a:avLst/>
            </a:prstGeom>
          </p:spPr>
        </p:pic>
        <p:sp>
          <p:nvSpPr>
            <p:cNvPr id="12" name="TextBox 11">
              <a:extLst>
                <a:ext uri="{FF2B5EF4-FFF2-40B4-BE49-F238E27FC236}">
                  <a16:creationId xmlns:a16="http://schemas.microsoft.com/office/drawing/2014/main" id="{D45511CC-9DF3-405D-843C-DD62B50134A0}"/>
                </a:ext>
              </a:extLst>
            </p:cNvPr>
            <p:cNvSpPr txBox="1"/>
            <p:nvPr/>
          </p:nvSpPr>
          <p:spPr>
            <a:xfrm>
              <a:off x="3935858" y="4530361"/>
              <a:ext cx="7113142" cy="369332"/>
            </a:xfrm>
            <a:prstGeom prst="rect">
              <a:avLst/>
            </a:prstGeom>
            <a:noFill/>
          </p:spPr>
          <p:txBody>
            <a:bodyPr wrap="square" rtlCol="0">
              <a:spAutoFit/>
            </a:bodyPr>
            <a:lstStyle/>
            <a:p>
              <a:r>
                <a:rPr lang="en-US">
                  <a:solidFill>
                    <a:schemeClr val="bg1"/>
                  </a:solidFill>
                  <a:latin typeface="Montserrat" panose="00000500000000000000" pitchFamily="2" charset="0"/>
                </a:rPr>
                <a:t>linkedin.com/company/appalachian-regional-commission</a:t>
              </a:r>
            </a:p>
          </p:txBody>
        </p:sp>
      </p:grpSp>
      <p:grpSp>
        <p:nvGrpSpPr>
          <p:cNvPr id="14" name="Group 13">
            <a:extLst>
              <a:ext uri="{FF2B5EF4-FFF2-40B4-BE49-F238E27FC236}">
                <a16:creationId xmlns:a16="http://schemas.microsoft.com/office/drawing/2014/main" id="{53D5F274-C0E6-F1EA-1D41-A541F8CB4D09}"/>
              </a:ext>
            </a:extLst>
          </p:cNvPr>
          <p:cNvGrpSpPr/>
          <p:nvPr/>
        </p:nvGrpSpPr>
        <p:grpSpPr>
          <a:xfrm>
            <a:off x="1981200" y="5303765"/>
            <a:ext cx="9067800" cy="563635"/>
            <a:chOff x="1981200" y="5303765"/>
            <a:chExt cx="9067800" cy="563635"/>
          </a:xfrm>
        </p:grpSpPr>
        <p:sp>
          <p:nvSpPr>
            <p:cNvPr id="13" name="TextBox 12">
              <a:extLst>
                <a:ext uri="{FF2B5EF4-FFF2-40B4-BE49-F238E27FC236}">
                  <a16:creationId xmlns:a16="http://schemas.microsoft.com/office/drawing/2014/main" id="{B2CAC765-402B-4729-83D0-5B601816F64E}"/>
                </a:ext>
              </a:extLst>
            </p:cNvPr>
            <p:cNvSpPr txBox="1"/>
            <p:nvPr/>
          </p:nvSpPr>
          <p:spPr>
            <a:xfrm>
              <a:off x="3935858" y="5498068"/>
              <a:ext cx="7113142" cy="369332"/>
            </a:xfrm>
            <a:prstGeom prst="rect">
              <a:avLst/>
            </a:prstGeom>
            <a:noFill/>
          </p:spPr>
          <p:txBody>
            <a:bodyPr wrap="square" rtlCol="0">
              <a:spAutoFit/>
            </a:bodyPr>
            <a:lstStyle/>
            <a:p>
              <a:r>
                <a:rPr lang="en-US">
                  <a:solidFill>
                    <a:schemeClr val="bg1"/>
                  </a:solidFill>
                  <a:latin typeface="Montserrat" panose="00000500000000000000" pitchFamily="2" charset="0"/>
                </a:rPr>
                <a:t>arc.gov/newsletter-signup</a:t>
              </a:r>
            </a:p>
          </p:txBody>
        </p:sp>
        <p:pic>
          <p:nvPicPr>
            <p:cNvPr id="15" name="Picture 14">
              <a:extLst>
                <a:ext uri="{FF2B5EF4-FFF2-40B4-BE49-F238E27FC236}">
                  <a16:creationId xmlns:a16="http://schemas.microsoft.com/office/drawing/2014/main" id="{C40CC226-3BDA-452C-B5FC-1E41CFF20B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1200" y="5303765"/>
              <a:ext cx="1533472" cy="525320"/>
            </a:xfrm>
            <a:prstGeom prst="rect">
              <a:avLst/>
            </a:prstGeom>
          </p:spPr>
        </p:pic>
      </p:grpSp>
      <p:grpSp>
        <p:nvGrpSpPr>
          <p:cNvPr id="4" name="Group 3">
            <a:extLst>
              <a:ext uri="{FF2B5EF4-FFF2-40B4-BE49-F238E27FC236}">
                <a16:creationId xmlns:a16="http://schemas.microsoft.com/office/drawing/2014/main" id="{9ED80948-A194-A306-2B74-5E667F48E7E3}"/>
              </a:ext>
            </a:extLst>
          </p:cNvPr>
          <p:cNvGrpSpPr/>
          <p:nvPr/>
        </p:nvGrpSpPr>
        <p:grpSpPr>
          <a:xfrm>
            <a:off x="2971800" y="1853938"/>
            <a:ext cx="4393058" cy="400850"/>
            <a:chOff x="2971800" y="1853938"/>
            <a:chExt cx="4393058" cy="400850"/>
          </a:xfrm>
        </p:grpSpPr>
        <p:sp>
          <p:nvSpPr>
            <p:cNvPr id="11" name="TextBox 10">
              <a:extLst>
                <a:ext uri="{FF2B5EF4-FFF2-40B4-BE49-F238E27FC236}">
                  <a16:creationId xmlns:a16="http://schemas.microsoft.com/office/drawing/2014/main" id="{1C813211-F7C3-4E93-879E-22ADB8451BEC}"/>
                </a:ext>
              </a:extLst>
            </p:cNvPr>
            <p:cNvSpPr txBox="1"/>
            <p:nvPr/>
          </p:nvSpPr>
          <p:spPr>
            <a:xfrm>
              <a:off x="3935858" y="1869697"/>
              <a:ext cx="3429000" cy="369332"/>
            </a:xfrm>
            <a:prstGeom prst="rect">
              <a:avLst/>
            </a:prstGeom>
            <a:noFill/>
          </p:spPr>
          <p:txBody>
            <a:bodyPr wrap="square" rtlCol="0">
              <a:spAutoFit/>
            </a:bodyPr>
            <a:lstStyle/>
            <a:p>
              <a:r>
                <a:rPr lang="en-US">
                  <a:solidFill>
                    <a:schemeClr val="bg1"/>
                  </a:solidFill>
                  <a:latin typeface="Montserrat" panose="00000500000000000000" pitchFamily="2" charset="0"/>
                </a:rPr>
                <a:t>twitter.com/ARCgov</a:t>
              </a:r>
            </a:p>
          </p:txBody>
        </p:sp>
        <p:pic>
          <p:nvPicPr>
            <p:cNvPr id="16" name="Picture 15" descr="A white x on a black background&#10;&#10;Description automatically generated">
              <a:extLst>
                <a:ext uri="{FF2B5EF4-FFF2-40B4-BE49-F238E27FC236}">
                  <a16:creationId xmlns:a16="http://schemas.microsoft.com/office/drawing/2014/main" id="{39DD79B5-FC59-37D2-5D2D-0A2AE9BBDA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1800" y="1853938"/>
              <a:ext cx="443418" cy="400850"/>
            </a:xfrm>
            <a:prstGeom prst="rect">
              <a:avLst/>
            </a:prstGeom>
          </p:spPr>
        </p:pic>
      </p:grpSp>
      <p:grpSp>
        <p:nvGrpSpPr>
          <p:cNvPr id="5" name="Group 4">
            <a:extLst>
              <a:ext uri="{FF2B5EF4-FFF2-40B4-BE49-F238E27FC236}">
                <a16:creationId xmlns:a16="http://schemas.microsoft.com/office/drawing/2014/main" id="{6569D55C-3DC1-8740-C780-39707EB2D4DA}"/>
              </a:ext>
            </a:extLst>
          </p:cNvPr>
          <p:cNvGrpSpPr/>
          <p:nvPr/>
        </p:nvGrpSpPr>
        <p:grpSpPr>
          <a:xfrm>
            <a:off x="2936887" y="3626056"/>
            <a:ext cx="4428967" cy="503934"/>
            <a:chOff x="2936887" y="3626056"/>
            <a:chExt cx="4428967" cy="503934"/>
          </a:xfrm>
        </p:grpSpPr>
        <p:pic>
          <p:nvPicPr>
            <p:cNvPr id="8" name="Picture 7" descr="A logo of a camera&#10;&#10;Description automatically generated">
              <a:extLst>
                <a:ext uri="{FF2B5EF4-FFF2-40B4-BE49-F238E27FC236}">
                  <a16:creationId xmlns:a16="http://schemas.microsoft.com/office/drawing/2014/main" id="{665AB12F-9FCF-4F7E-C409-9DDC7E687F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36887" y="3626056"/>
              <a:ext cx="504423" cy="503934"/>
            </a:xfrm>
            <a:prstGeom prst="rect">
              <a:avLst/>
            </a:prstGeom>
          </p:spPr>
        </p:pic>
        <p:sp>
          <p:nvSpPr>
            <p:cNvPr id="17" name="TextBox 16">
              <a:extLst>
                <a:ext uri="{FF2B5EF4-FFF2-40B4-BE49-F238E27FC236}">
                  <a16:creationId xmlns:a16="http://schemas.microsoft.com/office/drawing/2014/main" id="{EFDD970F-91EF-FABB-DA3D-30391A932A2A}"/>
                </a:ext>
              </a:extLst>
            </p:cNvPr>
            <p:cNvSpPr txBox="1"/>
            <p:nvPr/>
          </p:nvSpPr>
          <p:spPr>
            <a:xfrm>
              <a:off x="3936854" y="3693357"/>
              <a:ext cx="3429000" cy="369332"/>
            </a:xfrm>
            <a:prstGeom prst="rect">
              <a:avLst/>
            </a:prstGeom>
            <a:noFill/>
          </p:spPr>
          <p:txBody>
            <a:bodyPr wrap="square" rtlCol="0">
              <a:spAutoFit/>
            </a:bodyPr>
            <a:lstStyle/>
            <a:p>
              <a:r>
                <a:rPr lang="en-US">
                  <a:solidFill>
                    <a:schemeClr val="bg1"/>
                  </a:solidFill>
                  <a:latin typeface="Montserrat" panose="00000500000000000000" pitchFamily="2" charset="0"/>
                </a:rPr>
                <a:t>instagram.com/ARCgov</a:t>
              </a:r>
            </a:p>
          </p:txBody>
        </p:sp>
      </p:grpSp>
    </p:spTree>
    <p:extLst>
      <p:ext uri="{BB962C8B-B14F-4D97-AF65-F5344CB8AC3E}">
        <p14:creationId xmlns:p14="http://schemas.microsoft.com/office/powerpoint/2010/main" val="4273721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26EB74-8D41-3D7D-926E-BE6C011025A9}"/>
              </a:ext>
            </a:extLst>
          </p:cNvPr>
          <p:cNvSpPr>
            <a:spLocks noGrp="1"/>
          </p:cNvSpPr>
          <p:nvPr>
            <p:ph type="title"/>
          </p:nvPr>
        </p:nvSpPr>
        <p:spPr>
          <a:xfrm>
            <a:off x="832262" y="2681844"/>
            <a:ext cx="10515600" cy="1634280"/>
          </a:xfrm>
        </p:spPr>
        <p:txBody>
          <a:bodyPr vert="horz" lIns="0" tIns="0" rIns="0" bIns="0" rtlCol="0" anchor="ctr">
            <a:noAutofit/>
          </a:bodyPr>
          <a:lstStyle/>
          <a:p>
            <a:pPr algn="ctr"/>
            <a:r>
              <a:rPr lang="en-US" sz="3500">
                <a:solidFill>
                  <a:schemeClr val="bg1">
                    <a:lumMod val="95000"/>
                    <a:lumOff val="5000"/>
                  </a:schemeClr>
                </a:solidFill>
                <a:latin typeface="DM Serif Display"/>
              </a:rPr>
              <a:t>Website Walk-Thru for Applicants</a:t>
            </a:r>
            <a:br>
              <a:rPr lang="en-US" sz="3500">
                <a:solidFill>
                  <a:schemeClr val="bg1">
                    <a:lumMod val="95000"/>
                    <a:lumOff val="5000"/>
                  </a:schemeClr>
                </a:solidFill>
                <a:latin typeface="DM Serif Display"/>
              </a:rPr>
            </a:br>
            <a:r>
              <a:rPr lang="en-US" sz="3500">
                <a:solidFill>
                  <a:schemeClr val="bg1">
                    <a:lumMod val="95000"/>
                    <a:lumOff val="5000"/>
                  </a:schemeClr>
                </a:solidFill>
                <a:latin typeface="DM Serif Display"/>
              </a:rPr>
              <a:t>www.arc.gov</a:t>
            </a:r>
            <a:endParaRPr lang="en-US">
              <a:solidFill>
                <a:schemeClr val="bg1">
                  <a:lumMod val="95000"/>
                  <a:lumOff val="5000"/>
                </a:schemeClr>
              </a:solidFill>
            </a:endParaRPr>
          </a:p>
        </p:txBody>
      </p:sp>
    </p:spTree>
    <p:extLst>
      <p:ext uri="{BB962C8B-B14F-4D97-AF65-F5344CB8AC3E}">
        <p14:creationId xmlns:p14="http://schemas.microsoft.com/office/powerpoint/2010/main" val="8599246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3A127ACE-619B-F1B6-EFD0-7BA55A53D566}"/>
              </a:ext>
            </a:extLst>
          </p:cNvPr>
          <p:cNvPicPr>
            <a:picLocks noChangeAspect="1"/>
          </p:cNvPicPr>
          <p:nvPr/>
        </p:nvPicPr>
        <p:blipFill rotWithShape="1">
          <a:blip r:embed="rId2"/>
          <a:srcRect t="3427" b="3629"/>
          <a:stretch/>
        </p:blipFill>
        <p:spPr>
          <a:xfrm>
            <a:off x="1370503" y="979978"/>
            <a:ext cx="10032264" cy="5810989"/>
          </a:xfrm>
          <a:prstGeom prst="rect">
            <a:avLst/>
          </a:prstGeom>
          <a:ln>
            <a:solidFill>
              <a:schemeClr val="tx1"/>
            </a:solidFill>
          </a:ln>
        </p:spPr>
      </p:pic>
      <p:sp>
        <p:nvSpPr>
          <p:cNvPr id="2" name="Title 1">
            <a:extLst>
              <a:ext uri="{FF2B5EF4-FFF2-40B4-BE49-F238E27FC236}">
                <a16:creationId xmlns:a16="http://schemas.microsoft.com/office/drawing/2014/main" id="{800EE748-6808-1EC2-D2A9-5A2E3CC9382C}"/>
              </a:ext>
            </a:extLst>
          </p:cNvPr>
          <p:cNvSpPr>
            <a:spLocks noGrp="1"/>
          </p:cNvSpPr>
          <p:nvPr>
            <p:ph type="title"/>
          </p:nvPr>
        </p:nvSpPr>
        <p:spPr>
          <a:xfrm>
            <a:off x="3051984" y="213583"/>
            <a:ext cx="6298133" cy="677108"/>
          </a:xfrm>
        </p:spPr>
        <p:txBody>
          <a:bodyPr vert="horz" lIns="0" tIns="0" rIns="0" bIns="0" rtlCol="0" anchor="ctr">
            <a:noAutofit/>
          </a:bodyPr>
          <a:lstStyle/>
          <a:p>
            <a:r>
              <a:rPr lang="en-US" sz="3600">
                <a:latin typeface="DM Serif Display"/>
              </a:rPr>
              <a:t>ARC.gov </a:t>
            </a:r>
            <a:endParaRPr lang="en-US" sz="3600"/>
          </a:p>
        </p:txBody>
      </p:sp>
    </p:spTree>
    <p:extLst>
      <p:ext uri="{BB962C8B-B14F-4D97-AF65-F5344CB8AC3E}">
        <p14:creationId xmlns:p14="http://schemas.microsoft.com/office/powerpoint/2010/main" val="37100548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D1505F-A329-EC01-44C1-E8E68B3356B6}"/>
              </a:ext>
            </a:extLst>
          </p:cNvPr>
          <p:cNvSpPr txBox="1"/>
          <p:nvPr/>
        </p:nvSpPr>
        <p:spPr>
          <a:xfrm>
            <a:off x="5831621" y="1307244"/>
            <a:ext cx="5812691"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US"/>
          </a:p>
          <a:p>
            <a:r>
              <a:rPr lang="en-US" sz="2000">
                <a:latin typeface="montserrat"/>
              </a:rPr>
              <a:t>First Tab: High Level Overview and Background of the Region </a:t>
            </a:r>
            <a:endParaRPr lang="en-US" sz="2000">
              <a:latin typeface="montserrat"/>
              <a:cs typeface="Calibri"/>
            </a:endParaRPr>
          </a:p>
          <a:p>
            <a:endParaRPr lang="en-US" sz="2000">
              <a:latin typeface="montserrat"/>
              <a:cs typeface="Calibri"/>
            </a:endParaRPr>
          </a:p>
          <a:p>
            <a:r>
              <a:rPr lang="en-US" sz="2000">
                <a:latin typeface="montserrat"/>
                <a:cs typeface="Calibri"/>
              </a:rPr>
              <a:t>Drop Down: </a:t>
            </a:r>
            <a:r>
              <a:rPr lang="en-US" sz="2000" u="sng">
                <a:latin typeface="montserrat"/>
                <a:cs typeface="Calibri"/>
              </a:rPr>
              <a:t>Appalachian States</a:t>
            </a:r>
          </a:p>
          <a:p>
            <a:endParaRPr lang="en-US" sz="2000">
              <a:latin typeface="montserrat"/>
              <a:cs typeface="Calibri"/>
            </a:endParaRPr>
          </a:p>
          <a:p>
            <a:pPr marL="285750" indent="-285750">
              <a:buFont typeface="Wingdings"/>
              <a:buChar char="Ø"/>
            </a:pPr>
            <a:r>
              <a:rPr lang="en-US" sz="2000">
                <a:latin typeface="montserrat"/>
                <a:cs typeface="Calibri"/>
              </a:rPr>
              <a:t>State-Specific Information including</a:t>
            </a:r>
            <a:endParaRPr lang="en-US" sz="2000">
              <a:cs typeface="Calibri"/>
            </a:endParaRPr>
          </a:p>
          <a:p>
            <a:r>
              <a:rPr lang="en-US" sz="2000">
                <a:latin typeface="montserrat"/>
                <a:cs typeface="Calibri"/>
              </a:rPr>
              <a:t>ARC counties, county economic status, investment priorities, contact information, LDDs, and more. </a:t>
            </a:r>
            <a:endParaRPr lang="en-US" sz="2000">
              <a:cs typeface="Calibri"/>
            </a:endParaRPr>
          </a:p>
          <a:p>
            <a:endParaRPr lang="en-US">
              <a:latin typeface="montserrat"/>
              <a:cs typeface="Calibri"/>
            </a:endParaRPr>
          </a:p>
        </p:txBody>
      </p:sp>
      <p:pic>
        <p:nvPicPr>
          <p:cNvPr id="2" name="Picture 2">
            <a:extLst>
              <a:ext uri="{FF2B5EF4-FFF2-40B4-BE49-F238E27FC236}">
                <a16:creationId xmlns:a16="http://schemas.microsoft.com/office/drawing/2014/main" id="{D97AD779-BDA0-61A9-B789-7D0A5F41ADA4}"/>
              </a:ext>
            </a:extLst>
          </p:cNvPr>
          <p:cNvPicPr>
            <a:picLocks noChangeAspect="1"/>
          </p:cNvPicPr>
          <p:nvPr/>
        </p:nvPicPr>
        <p:blipFill rotWithShape="1">
          <a:blip r:embed="rId2"/>
          <a:srcRect t="3047" r="57539" b="5263"/>
          <a:stretch/>
        </p:blipFill>
        <p:spPr>
          <a:xfrm>
            <a:off x="477838" y="198437"/>
            <a:ext cx="4693089" cy="6342067"/>
          </a:xfrm>
          <a:prstGeom prst="rect">
            <a:avLst/>
          </a:prstGeom>
          <a:ln>
            <a:solidFill>
              <a:schemeClr val="tx1"/>
            </a:solidFill>
          </a:ln>
        </p:spPr>
      </p:pic>
      <p:sp>
        <p:nvSpPr>
          <p:cNvPr id="3" name="Oval 2">
            <a:extLst>
              <a:ext uri="{FF2B5EF4-FFF2-40B4-BE49-F238E27FC236}">
                <a16:creationId xmlns:a16="http://schemas.microsoft.com/office/drawing/2014/main" id="{9C937486-BD82-BAFD-51E9-CC831AF3B01C}"/>
              </a:ext>
            </a:extLst>
          </p:cNvPr>
          <p:cNvSpPr/>
          <p:nvPr/>
        </p:nvSpPr>
        <p:spPr>
          <a:xfrm>
            <a:off x="1601390" y="2009179"/>
            <a:ext cx="2039937" cy="100806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0381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51D9E34E-F3B4-1E75-23A8-A49D785B6587}"/>
              </a:ext>
            </a:extLst>
          </p:cNvPr>
          <p:cNvPicPr>
            <a:picLocks noChangeAspect="1"/>
          </p:cNvPicPr>
          <p:nvPr/>
        </p:nvPicPr>
        <p:blipFill rotWithShape="1">
          <a:blip r:embed="rId2"/>
          <a:srcRect t="3493" r="63148" b="3057"/>
          <a:stretch/>
        </p:blipFill>
        <p:spPr>
          <a:xfrm>
            <a:off x="287339" y="166689"/>
            <a:ext cx="4041943" cy="6397631"/>
          </a:xfrm>
          <a:prstGeom prst="rect">
            <a:avLst/>
          </a:prstGeom>
          <a:ln>
            <a:solidFill>
              <a:schemeClr val="tx1"/>
            </a:solidFill>
          </a:ln>
        </p:spPr>
      </p:pic>
      <p:sp>
        <p:nvSpPr>
          <p:cNvPr id="5" name="TextBox 4">
            <a:extLst>
              <a:ext uri="{FF2B5EF4-FFF2-40B4-BE49-F238E27FC236}">
                <a16:creationId xmlns:a16="http://schemas.microsoft.com/office/drawing/2014/main" id="{B0547DF2-E6EC-95E9-66F4-3ED87B7D3487}"/>
              </a:ext>
            </a:extLst>
          </p:cNvPr>
          <p:cNvSpPr txBox="1"/>
          <p:nvPr/>
        </p:nvSpPr>
        <p:spPr>
          <a:xfrm>
            <a:off x="5080991" y="1714118"/>
            <a:ext cx="6229945"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montserrat"/>
                <a:cs typeface="Calibri"/>
              </a:rPr>
              <a:t>First Tab: High-Level look at ARC's Investment Priorities (aka strategic goals) including a link to ARC's Strategic Plan</a:t>
            </a:r>
          </a:p>
          <a:p>
            <a:endParaRPr lang="en-US" sz="2000">
              <a:latin typeface="montserrat"/>
              <a:cs typeface="Calibri"/>
            </a:endParaRPr>
          </a:p>
          <a:p>
            <a:r>
              <a:rPr lang="en-US" sz="2000">
                <a:latin typeface="montserrat"/>
                <a:cs typeface="Calibri"/>
              </a:rPr>
              <a:t>Drop down: </a:t>
            </a:r>
            <a:r>
              <a:rPr lang="en-US" sz="2000" u="sng">
                <a:latin typeface="montserrat"/>
                <a:cs typeface="Calibri"/>
              </a:rPr>
              <a:t>Deeper Dives into each ARC Goal Area</a:t>
            </a:r>
          </a:p>
          <a:p>
            <a:endParaRPr lang="en-US" sz="2000">
              <a:latin typeface="montserrat"/>
              <a:cs typeface="Calibri"/>
            </a:endParaRPr>
          </a:p>
          <a:p>
            <a:pPr marL="285750" indent="-285750">
              <a:buFont typeface="Wingdings"/>
              <a:buChar char="Ø"/>
            </a:pPr>
            <a:r>
              <a:rPr lang="en-US" sz="2000">
                <a:latin typeface="montserrat"/>
                <a:cs typeface="Calibri"/>
              </a:rPr>
              <a:t>Rationale and purpose, different project types and examples, investment data and related statistics, related resources </a:t>
            </a:r>
            <a:endParaRPr lang="en-US" sz="2000">
              <a:cs typeface="Calibri"/>
            </a:endParaRPr>
          </a:p>
        </p:txBody>
      </p:sp>
      <p:sp>
        <p:nvSpPr>
          <p:cNvPr id="2" name="Rectangle 1">
            <a:extLst>
              <a:ext uri="{FF2B5EF4-FFF2-40B4-BE49-F238E27FC236}">
                <a16:creationId xmlns:a16="http://schemas.microsoft.com/office/drawing/2014/main" id="{AFD1B3FA-7EB0-E28F-932D-D9686EDCEBC1}"/>
              </a:ext>
            </a:extLst>
          </p:cNvPr>
          <p:cNvSpPr/>
          <p:nvPr/>
        </p:nvSpPr>
        <p:spPr>
          <a:xfrm>
            <a:off x="1803797" y="2187773"/>
            <a:ext cx="1643062" cy="192881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6973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2B001D02-7D7D-2603-6337-AB5D86FDE012}"/>
              </a:ext>
            </a:extLst>
          </p:cNvPr>
          <p:cNvGraphicFramePr/>
          <p:nvPr>
            <p:extLst>
              <p:ext uri="{D42A27DB-BD31-4B8C-83A1-F6EECF244321}">
                <p14:modId xmlns:p14="http://schemas.microsoft.com/office/powerpoint/2010/main" val="1393208792"/>
              </p:ext>
            </p:extLst>
          </p:nvPr>
        </p:nvGraphicFramePr>
        <p:xfrm>
          <a:off x="761795" y="1293170"/>
          <a:ext cx="10688128" cy="46963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extBox 19">
            <a:extLst>
              <a:ext uri="{FF2B5EF4-FFF2-40B4-BE49-F238E27FC236}">
                <a16:creationId xmlns:a16="http://schemas.microsoft.com/office/drawing/2014/main" id="{1EE53EF7-D437-A24F-D800-EA3DA9C6C517}"/>
              </a:ext>
            </a:extLst>
          </p:cNvPr>
          <p:cNvSpPr txBox="1"/>
          <p:nvPr/>
        </p:nvSpPr>
        <p:spPr>
          <a:xfrm>
            <a:off x="751936" y="340280"/>
            <a:ext cx="10501223" cy="946788"/>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kern="1200">
                <a:solidFill>
                  <a:schemeClr val="tx2"/>
                </a:solidFill>
                <a:latin typeface="DM Serif Display"/>
                <a:ea typeface="+mj-ea"/>
                <a:cs typeface="+mj-cs"/>
              </a:rPr>
              <a:t>Unique Structure </a:t>
            </a:r>
            <a:endParaRPr lang="en-US" sz="4000" kern="1200">
              <a:solidFill>
                <a:schemeClr val="tx2"/>
              </a:solidFill>
              <a:latin typeface="DM Serif Display"/>
              <a:ea typeface="+mj-ea"/>
              <a:cs typeface="Calibri"/>
            </a:endParaRPr>
          </a:p>
        </p:txBody>
      </p:sp>
    </p:spTree>
    <p:extLst>
      <p:ext uri="{BB962C8B-B14F-4D97-AF65-F5344CB8AC3E}">
        <p14:creationId xmlns:p14="http://schemas.microsoft.com/office/powerpoint/2010/main" val="35642975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1DC42EC3-6B50-9233-CF40-64E30D14C576}"/>
              </a:ext>
            </a:extLst>
          </p:cNvPr>
          <p:cNvPicPr>
            <a:picLocks noChangeAspect="1"/>
          </p:cNvPicPr>
          <p:nvPr/>
        </p:nvPicPr>
        <p:blipFill rotWithShape="1">
          <a:blip r:embed="rId2"/>
          <a:srcRect t="3398" r="63875" b="3560"/>
          <a:stretch/>
        </p:blipFill>
        <p:spPr>
          <a:xfrm>
            <a:off x="337704" y="203851"/>
            <a:ext cx="4007960" cy="6450296"/>
          </a:xfrm>
          <a:prstGeom prst="rect">
            <a:avLst/>
          </a:prstGeom>
          <a:ln>
            <a:solidFill>
              <a:schemeClr val="tx1"/>
            </a:solidFill>
          </a:ln>
        </p:spPr>
      </p:pic>
      <p:pic>
        <p:nvPicPr>
          <p:cNvPr id="8" name="Picture 5">
            <a:extLst>
              <a:ext uri="{FF2B5EF4-FFF2-40B4-BE49-F238E27FC236}">
                <a16:creationId xmlns:a16="http://schemas.microsoft.com/office/drawing/2014/main" id="{560A0A54-DDC3-EAB0-3A11-9510AF16B449}"/>
              </a:ext>
            </a:extLst>
          </p:cNvPr>
          <p:cNvPicPr>
            <a:picLocks noChangeAspect="1"/>
          </p:cNvPicPr>
          <p:nvPr/>
        </p:nvPicPr>
        <p:blipFill rotWithShape="1">
          <a:blip r:embed="rId3"/>
          <a:srcRect t="38947" r="68263" b="43007"/>
          <a:stretch/>
        </p:blipFill>
        <p:spPr>
          <a:xfrm>
            <a:off x="4869632" y="3837481"/>
            <a:ext cx="5291667" cy="1880565"/>
          </a:xfrm>
          <a:prstGeom prst="rect">
            <a:avLst/>
          </a:prstGeom>
        </p:spPr>
      </p:pic>
      <p:sp>
        <p:nvSpPr>
          <p:cNvPr id="2" name="TextBox 1">
            <a:extLst>
              <a:ext uri="{FF2B5EF4-FFF2-40B4-BE49-F238E27FC236}">
                <a16:creationId xmlns:a16="http://schemas.microsoft.com/office/drawing/2014/main" id="{19D6861C-E106-3A62-A4AC-9FE0D88BD089}"/>
              </a:ext>
            </a:extLst>
          </p:cNvPr>
          <p:cNvSpPr txBox="1"/>
          <p:nvPr/>
        </p:nvSpPr>
        <p:spPr>
          <a:xfrm>
            <a:off x="4702356" y="635383"/>
            <a:ext cx="7391643"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montserrat"/>
                <a:cs typeface="Calibri"/>
              </a:rPr>
              <a:t>First Menu Option: </a:t>
            </a:r>
            <a:r>
              <a:rPr lang="en-US" sz="2000" u="sng">
                <a:latin typeface="montserrat"/>
                <a:cs typeface="Calibri"/>
              </a:rPr>
              <a:t>About ARC Grants</a:t>
            </a:r>
            <a:endParaRPr lang="en-US" u="sng"/>
          </a:p>
          <a:p>
            <a:pPr marL="342900" indent="-342900">
              <a:buFont typeface="Wingdings"/>
              <a:buChar char="Ø"/>
            </a:pPr>
            <a:r>
              <a:rPr lang="en-US" sz="2000">
                <a:latin typeface="montserrat"/>
                <a:cs typeface="Calibri"/>
              </a:rPr>
              <a:t>General Eligibility Information </a:t>
            </a:r>
            <a:endParaRPr lang="en-US">
              <a:cs typeface="Calibri"/>
            </a:endParaRPr>
          </a:p>
          <a:p>
            <a:endParaRPr lang="en-US" sz="2000">
              <a:latin typeface="montserrat"/>
              <a:cs typeface="Calibri"/>
            </a:endParaRPr>
          </a:p>
          <a:p>
            <a:r>
              <a:rPr lang="en-US" sz="2000">
                <a:latin typeface="montserrat"/>
                <a:cs typeface="Calibri"/>
              </a:rPr>
              <a:t>Drop Down: Remember the information on county economic status?  This is why it matters.</a:t>
            </a:r>
            <a:endParaRPr lang="en-US"/>
          </a:p>
          <a:p>
            <a:endParaRPr lang="en-US" sz="2000">
              <a:latin typeface="montserrat"/>
              <a:cs typeface="Calibri"/>
            </a:endParaRPr>
          </a:p>
          <a:p>
            <a:r>
              <a:rPr lang="en-US" sz="2000">
                <a:latin typeface="montserrat"/>
                <a:cs typeface="Calibri"/>
              </a:rPr>
              <a:t>Match Rates.  How you calculate ARC/Applicant cost share. </a:t>
            </a:r>
          </a:p>
        </p:txBody>
      </p:sp>
      <p:sp>
        <p:nvSpPr>
          <p:cNvPr id="3" name="Oval 2">
            <a:extLst>
              <a:ext uri="{FF2B5EF4-FFF2-40B4-BE49-F238E27FC236}">
                <a16:creationId xmlns:a16="http://schemas.microsoft.com/office/drawing/2014/main" id="{9EAA3FFA-263F-D573-70A2-6A0CB366393A}"/>
              </a:ext>
            </a:extLst>
          </p:cNvPr>
          <p:cNvSpPr/>
          <p:nvPr/>
        </p:nvSpPr>
        <p:spPr>
          <a:xfrm>
            <a:off x="3176220" y="2758586"/>
            <a:ext cx="488461" cy="48846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CB99D613-4A78-4C41-228F-ECE184128B64}"/>
              </a:ext>
            </a:extLst>
          </p:cNvPr>
          <p:cNvCxnSpPr/>
          <p:nvPr/>
        </p:nvCxnSpPr>
        <p:spPr>
          <a:xfrm>
            <a:off x="3743569" y="3176955"/>
            <a:ext cx="2692400" cy="1041399"/>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2619696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BC06C29D-A4D5-AF59-2306-F4C6DD65D059}"/>
              </a:ext>
            </a:extLst>
          </p:cNvPr>
          <p:cNvPicPr>
            <a:picLocks noChangeAspect="1"/>
          </p:cNvPicPr>
          <p:nvPr/>
        </p:nvPicPr>
        <p:blipFill>
          <a:blip r:embed="rId2"/>
          <a:stretch>
            <a:fillRect/>
          </a:stretch>
        </p:blipFill>
        <p:spPr>
          <a:xfrm>
            <a:off x="706568" y="1443640"/>
            <a:ext cx="3209544" cy="3668050"/>
          </a:xfrm>
          <a:prstGeom prst="rect">
            <a:avLst/>
          </a:prstGeom>
        </p:spPr>
      </p:pic>
      <p:pic>
        <p:nvPicPr>
          <p:cNvPr id="7" name="Picture 7">
            <a:extLst>
              <a:ext uri="{FF2B5EF4-FFF2-40B4-BE49-F238E27FC236}">
                <a16:creationId xmlns:a16="http://schemas.microsoft.com/office/drawing/2014/main" id="{28613D1B-B41F-95A7-F002-65426701FB07}"/>
              </a:ext>
            </a:extLst>
          </p:cNvPr>
          <p:cNvPicPr>
            <a:picLocks noChangeAspect="1"/>
          </p:cNvPicPr>
          <p:nvPr/>
        </p:nvPicPr>
        <p:blipFill rotWithShape="1">
          <a:blip r:embed="rId3"/>
          <a:srcRect t="36695" r="66375" b="30532"/>
          <a:stretch/>
        </p:blipFill>
        <p:spPr>
          <a:xfrm>
            <a:off x="4487333" y="2300096"/>
            <a:ext cx="3209544" cy="1955137"/>
          </a:xfrm>
          <a:prstGeom prst="rect">
            <a:avLst/>
          </a:prstGeom>
        </p:spPr>
      </p:pic>
      <p:pic>
        <p:nvPicPr>
          <p:cNvPr id="8" name="Picture 8">
            <a:extLst>
              <a:ext uri="{FF2B5EF4-FFF2-40B4-BE49-F238E27FC236}">
                <a16:creationId xmlns:a16="http://schemas.microsoft.com/office/drawing/2014/main" id="{4220BB55-2058-3C5F-E147-1F5E284183D5}"/>
              </a:ext>
            </a:extLst>
          </p:cNvPr>
          <p:cNvPicPr>
            <a:picLocks noChangeAspect="1"/>
          </p:cNvPicPr>
          <p:nvPr/>
        </p:nvPicPr>
        <p:blipFill rotWithShape="1">
          <a:blip r:embed="rId4"/>
          <a:srcRect t="33294" r="67260" b="20000"/>
          <a:stretch/>
        </p:blipFill>
        <p:spPr>
          <a:xfrm>
            <a:off x="8275887" y="1846837"/>
            <a:ext cx="3209544" cy="2861656"/>
          </a:xfrm>
          <a:prstGeom prst="rect">
            <a:avLst/>
          </a:prstGeom>
        </p:spPr>
      </p:pic>
    </p:spTree>
    <p:extLst>
      <p:ext uri="{BB962C8B-B14F-4D97-AF65-F5344CB8AC3E}">
        <p14:creationId xmlns:p14="http://schemas.microsoft.com/office/powerpoint/2010/main" val="16833721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5184B0EB-4A20-3B76-7A32-B5D6A9218803}"/>
              </a:ext>
            </a:extLst>
          </p:cNvPr>
          <p:cNvPicPr>
            <a:picLocks noChangeAspect="1"/>
          </p:cNvPicPr>
          <p:nvPr/>
        </p:nvPicPr>
        <p:blipFill rotWithShape="1">
          <a:blip r:embed="rId2"/>
          <a:srcRect t="3137" r="70684" b="4982"/>
          <a:stretch/>
        </p:blipFill>
        <p:spPr>
          <a:xfrm>
            <a:off x="474785" y="285751"/>
            <a:ext cx="3096279" cy="6100492"/>
          </a:xfrm>
          <a:prstGeom prst="rect">
            <a:avLst/>
          </a:prstGeom>
          <a:ln>
            <a:solidFill>
              <a:schemeClr val="tx1"/>
            </a:solidFill>
          </a:ln>
        </p:spPr>
      </p:pic>
      <p:pic>
        <p:nvPicPr>
          <p:cNvPr id="2" name="Picture 2">
            <a:extLst>
              <a:ext uri="{FF2B5EF4-FFF2-40B4-BE49-F238E27FC236}">
                <a16:creationId xmlns:a16="http://schemas.microsoft.com/office/drawing/2014/main" id="{C97C4ECF-FBEA-B6DD-962E-26DE56A6DF39}"/>
              </a:ext>
            </a:extLst>
          </p:cNvPr>
          <p:cNvPicPr>
            <a:picLocks noChangeAspect="1"/>
          </p:cNvPicPr>
          <p:nvPr/>
        </p:nvPicPr>
        <p:blipFill>
          <a:blip r:embed="rId3"/>
          <a:stretch>
            <a:fillRect/>
          </a:stretch>
        </p:blipFill>
        <p:spPr>
          <a:xfrm>
            <a:off x="3835401" y="1088906"/>
            <a:ext cx="8106506" cy="4856032"/>
          </a:xfrm>
          <a:prstGeom prst="rect">
            <a:avLst/>
          </a:prstGeom>
        </p:spPr>
      </p:pic>
    </p:spTree>
    <p:extLst>
      <p:ext uri="{BB962C8B-B14F-4D97-AF65-F5344CB8AC3E}">
        <p14:creationId xmlns:p14="http://schemas.microsoft.com/office/powerpoint/2010/main" val="20679725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extBox 1">
            <a:extLst>
              <a:ext uri="{FF2B5EF4-FFF2-40B4-BE49-F238E27FC236}">
                <a16:creationId xmlns:a16="http://schemas.microsoft.com/office/drawing/2014/main" id="{8602A819-C241-E445-788F-A156ECD82DD1}"/>
              </a:ext>
            </a:extLst>
          </p:cNvPr>
          <p:cNvSpPr txBox="1"/>
          <p:nvPr/>
        </p:nvSpPr>
        <p:spPr>
          <a:xfrm>
            <a:off x="584937" y="3195757"/>
            <a:ext cx="11197976" cy="230832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u="sng">
                <a:latin typeface="montserrat"/>
                <a:cs typeface="Calibri"/>
              </a:rPr>
              <a:t>Starting Point for Resources:</a:t>
            </a:r>
            <a:r>
              <a:rPr lang="en-US">
                <a:latin typeface="montserrat"/>
                <a:cs typeface="Calibri"/>
              </a:rPr>
              <a:t> </a:t>
            </a:r>
          </a:p>
          <a:p>
            <a:endParaRPr lang="en-US">
              <a:latin typeface="montserrat"/>
              <a:cs typeface="Calibri"/>
            </a:endParaRPr>
          </a:p>
          <a:p>
            <a:pPr marL="285750" indent="-285750">
              <a:buFont typeface="Arial"/>
              <a:buChar char="•"/>
            </a:pPr>
            <a:r>
              <a:rPr lang="en-US">
                <a:latin typeface="montserrat"/>
                <a:cs typeface="Calibri"/>
              </a:rPr>
              <a:t>Area Development – Application checklist (non-construction/construction)</a:t>
            </a:r>
            <a:endParaRPr lang="en-US">
              <a:cs typeface="Calibri"/>
            </a:endParaRPr>
          </a:p>
          <a:p>
            <a:pPr marL="285750" indent="-285750">
              <a:buFont typeface="Arial"/>
              <a:buChar char="•"/>
            </a:pPr>
            <a:r>
              <a:rPr lang="en-US">
                <a:latin typeface="montserrat"/>
                <a:cs typeface="Calibri"/>
              </a:rPr>
              <a:t>Access to Capital and Local Access Road Projects – refer to both checklists and guidelines</a:t>
            </a:r>
            <a:endParaRPr lang="en-US">
              <a:latin typeface="montserrat"/>
            </a:endParaRPr>
          </a:p>
          <a:p>
            <a:pPr marL="285750" indent="-285750">
              <a:buFont typeface="Arial"/>
              <a:buChar char="•"/>
            </a:pPr>
            <a:r>
              <a:rPr lang="en-US">
                <a:latin typeface="montserrat"/>
                <a:cs typeface="Calibri"/>
              </a:rPr>
              <a:t>Other initiatives: Refer to NOSA (aka RFP, found on initiative-specific webpage) and corresponding checklist according to project type </a:t>
            </a:r>
            <a:r>
              <a:rPr lang="en-US" sz="1600">
                <a:latin typeface="montserrat"/>
                <a:cs typeface="Calibri"/>
              </a:rPr>
              <a:t> </a:t>
            </a:r>
          </a:p>
          <a:p>
            <a:endParaRPr lang="en-US" sz="1600">
              <a:latin typeface="montserrat"/>
              <a:cs typeface="Calibri"/>
            </a:endParaRPr>
          </a:p>
          <a:p>
            <a:pPr>
              <a:buFont typeface="Arial"/>
            </a:pPr>
            <a:r>
              <a:rPr lang="en-US" sz="2000">
                <a:latin typeface="montserrat"/>
                <a:cs typeface="Calibri"/>
              </a:rPr>
              <a:t>Then go to find referenced material (forms, templates, etc.) contained within  </a:t>
            </a:r>
          </a:p>
        </p:txBody>
      </p:sp>
      <p:pic>
        <p:nvPicPr>
          <p:cNvPr id="11" name="Picture 11">
            <a:extLst>
              <a:ext uri="{FF2B5EF4-FFF2-40B4-BE49-F238E27FC236}">
                <a16:creationId xmlns:a16="http://schemas.microsoft.com/office/drawing/2014/main" id="{E7BB6DBD-46B5-C74E-363E-4257C538B9F5}"/>
              </a:ext>
            </a:extLst>
          </p:cNvPr>
          <p:cNvPicPr>
            <a:picLocks noChangeAspect="1"/>
          </p:cNvPicPr>
          <p:nvPr/>
        </p:nvPicPr>
        <p:blipFill rotWithShape="1">
          <a:blip r:embed="rId2"/>
          <a:srcRect l="17737" t="54279" r="10360" b="21027"/>
          <a:stretch/>
        </p:blipFill>
        <p:spPr>
          <a:xfrm>
            <a:off x="699477" y="930520"/>
            <a:ext cx="7816398" cy="1681520"/>
          </a:xfrm>
          <a:prstGeom prst="rect">
            <a:avLst/>
          </a:prstGeom>
          <a:ln w="12700">
            <a:solidFill>
              <a:schemeClr val="tx1"/>
            </a:solidFill>
          </a:ln>
        </p:spPr>
      </p:pic>
      <p:sp>
        <p:nvSpPr>
          <p:cNvPr id="12" name="TextBox 11">
            <a:extLst>
              <a:ext uri="{FF2B5EF4-FFF2-40B4-BE49-F238E27FC236}">
                <a16:creationId xmlns:a16="http://schemas.microsoft.com/office/drawing/2014/main" id="{1EE81908-C44C-1A6F-92B8-6ED631D93B72}"/>
              </a:ext>
            </a:extLst>
          </p:cNvPr>
          <p:cNvSpPr txBox="1"/>
          <p:nvPr/>
        </p:nvSpPr>
        <p:spPr>
          <a:xfrm>
            <a:off x="8701942" y="1259008"/>
            <a:ext cx="307852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latin typeface="montserrat"/>
                <a:cs typeface="Calibri"/>
              </a:rPr>
              <a:t>Toggleable search functions to narrow your scope!</a:t>
            </a:r>
            <a:endParaRPr lang="en-US" sz="2000">
              <a:cs typeface="Calibri"/>
            </a:endParaRPr>
          </a:p>
        </p:txBody>
      </p:sp>
      <p:sp>
        <p:nvSpPr>
          <p:cNvPr id="13" name="Arrow: Right 12">
            <a:extLst>
              <a:ext uri="{FF2B5EF4-FFF2-40B4-BE49-F238E27FC236}">
                <a16:creationId xmlns:a16="http://schemas.microsoft.com/office/drawing/2014/main" id="{98890284-5C6D-70A9-34A6-C08C6184FE0F}"/>
              </a:ext>
            </a:extLst>
          </p:cNvPr>
          <p:cNvSpPr/>
          <p:nvPr/>
        </p:nvSpPr>
        <p:spPr>
          <a:xfrm>
            <a:off x="6546606" y="1384788"/>
            <a:ext cx="2872153" cy="11723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99732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32776F3-E00E-389A-1CE3-58DCE198904A}"/>
              </a:ext>
            </a:extLst>
          </p:cNvPr>
          <p:cNvPicPr>
            <a:picLocks noChangeAspect="1"/>
          </p:cNvPicPr>
          <p:nvPr/>
        </p:nvPicPr>
        <p:blipFill rotWithShape="1">
          <a:blip r:embed="rId2"/>
          <a:srcRect t="8182" r="14394" b="15758"/>
          <a:stretch/>
        </p:blipFill>
        <p:spPr>
          <a:xfrm>
            <a:off x="201247" y="256443"/>
            <a:ext cx="7491327" cy="4165409"/>
          </a:xfrm>
          <a:prstGeom prst="rect">
            <a:avLst/>
          </a:prstGeom>
          <a:ln>
            <a:solidFill>
              <a:schemeClr val="tx1"/>
            </a:solidFill>
          </a:ln>
        </p:spPr>
      </p:pic>
      <p:pic>
        <p:nvPicPr>
          <p:cNvPr id="5" name="Picture 5">
            <a:extLst>
              <a:ext uri="{FF2B5EF4-FFF2-40B4-BE49-F238E27FC236}">
                <a16:creationId xmlns:a16="http://schemas.microsoft.com/office/drawing/2014/main" id="{47A4F31F-F6A1-9218-8489-DBEA451EBD56}"/>
              </a:ext>
            </a:extLst>
          </p:cNvPr>
          <p:cNvPicPr>
            <a:picLocks noChangeAspect="1"/>
          </p:cNvPicPr>
          <p:nvPr/>
        </p:nvPicPr>
        <p:blipFill rotWithShape="1">
          <a:blip r:embed="rId3"/>
          <a:srcRect t="32055" r="63312" b="23836"/>
          <a:stretch/>
        </p:blipFill>
        <p:spPr>
          <a:xfrm>
            <a:off x="2086708" y="1663211"/>
            <a:ext cx="4335739" cy="3274851"/>
          </a:xfrm>
          <a:prstGeom prst="rect">
            <a:avLst/>
          </a:prstGeom>
          <a:ln>
            <a:solidFill>
              <a:schemeClr val="tx1"/>
            </a:solidFill>
          </a:ln>
        </p:spPr>
      </p:pic>
      <p:sp>
        <p:nvSpPr>
          <p:cNvPr id="2" name="TextBox 1">
            <a:extLst>
              <a:ext uri="{FF2B5EF4-FFF2-40B4-BE49-F238E27FC236}">
                <a16:creationId xmlns:a16="http://schemas.microsoft.com/office/drawing/2014/main" id="{610B8FA8-680A-2C02-A480-B3B0A042BF4F}"/>
              </a:ext>
            </a:extLst>
          </p:cNvPr>
          <p:cNvSpPr txBox="1"/>
          <p:nvPr/>
        </p:nvSpPr>
        <p:spPr>
          <a:xfrm>
            <a:off x="665758" y="5339952"/>
            <a:ext cx="1053782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montserrat"/>
                <a:cs typeface="Calibri"/>
              </a:rPr>
              <a:t>Filter to find the maps, data, evaluation, and associated research that will help support the strategic rationale.  </a:t>
            </a:r>
          </a:p>
        </p:txBody>
      </p:sp>
      <p:sp>
        <p:nvSpPr>
          <p:cNvPr id="3" name="Oval 2">
            <a:extLst>
              <a:ext uri="{FF2B5EF4-FFF2-40B4-BE49-F238E27FC236}">
                <a16:creationId xmlns:a16="http://schemas.microsoft.com/office/drawing/2014/main" id="{84BF3F4F-14B6-9110-EB26-F04F35C428B4}"/>
              </a:ext>
            </a:extLst>
          </p:cNvPr>
          <p:cNvSpPr/>
          <p:nvPr/>
        </p:nvSpPr>
        <p:spPr>
          <a:xfrm>
            <a:off x="3446858" y="2652117"/>
            <a:ext cx="1920875" cy="75406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5364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35CB6DEF-262C-52FE-9FBC-C578945636B3}"/>
              </a:ext>
            </a:extLst>
          </p:cNvPr>
          <p:cNvPicPr>
            <a:picLocks noChangeAspect="1"/>
          </p:cNvPicPr>
          <p:nvPr/>
        </p:nvPicPr>
        <p:blipFill rotWithShape="1">
          <a:blip r:embed="rId2"/>
          <a:srcRect t="4182" r="34207" b="3802"/>
          <a:stretch/>
        </p:blipFill>
        <p:spPr>
          <a:xfrm>
            <a:off x="191477" y="275982"/>
            <a:ext cx="5713721" cy="5016114"/>
          </a:xfrm>
          <a:prstGeom prst="rect">
            <a:avLst/>
          </a:prstGeom>
          <a:ln>
            <a:solidFill>
              <a:schemeClr val="tx1"/>
            </a:solidFill>
          </a:ln>
        </p:spPr>
      </p:pic>
      <p:pic>
        <p:nvPicPr>
          <p:cNvPr id="5" name="Picture 5">
            <a:extLst>
              <a:ext uri="{FF2B5EF4-FFF2-40B4-BE49-F238E27FC236}">
                <a16:creationId xmlns:a16="http://schemas.microsoft.com/office/drawing/2014/main" id="{4F9AA393-23C9-C4FA-23DF-9CDDB9846797}"/>
              </a:ext>
            </a:extLst>
          </p:cNvPr>
          <p:cNvPicPr>
            <a:picLocks noChangeAspect="1"/>
          </p:cNvPicPr>
          <p:nvPr/>
        </p:nvPicPr>
        <p:blipFill rotWithShape="1">
          <a:blip r:embed="rId3"/>
          <a:srcRect t="5983" r="14464" b="9402"/>
          <a:stretch/>
        </p:blipFill>
        <p:spPr>
          <a:xfrm>
            <a:off x="6480420" y="2827581"/>
            <a:ext cx="5234641" cy="3227981"/>
          </a:xfrm>
          <a:prstGeom prst="rect">
            <a:avLst/>
          </a:prstGeom>
          <a:ln>
            <a:solidFill>
              <a:schemeClr val="tx1"/>
            </a:solidFill>
          </a:ln>
        </p:spPr>
      </p:pic>
      <p:sp>
        <p:nvSpPr>
          <p:cNvPr id="2" name="Oval 1">
            <a:extLst>
              <a:ext uri="{FF2B5EF4-FFF2-40B4-BE49-F238E27FC236}">
                <a16:creationId xmlns:a16="http://schemas.microsoft.com/office/drawing/2014/main" id="{3E7697DB-56B7-E07E-EAF1-05164B5825FF}"/>
              </a:ext>
            </a:extLst>
          </p:cNvPr>
          <p:cNvSpPr/>
          <p:nvPr/>
        </p:nvSpPr>
        <p:spPr>
          <a:xfrm>
            <a:off x="1419819" y="3902273"/>
            <a:ext cx="1222375" cy="43656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40D32E7-64E9-899D-CA25-40C9D995E462}"/>
              </a:ext>
            </a:extLst>
          </p:cNvPr>
          <p:cNvSpPr txBox="1"/>
          <p:nvPr/>
        </p:nvSpPr>
        <p:spPr>
          <a:xfrm>
            <a:off x="6261695" y="689570"/>
            <a:ext cx="5464968"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u="sng">
                <a:latin typeface="montserrat"/>
                <a:cs typeface="Calibri"/>
              </a:rPr>
              <a:t>Grant Regulations </a:t>
            </a:r>
            <a:endParaRPr lang="en-US" u="sng">
              <a:cs typeface="Calibri"/>
            </a:endParaRPr>
          </a:p>
          <a:p>
            <a:pPr algn="ctr"/>
            <a:endParaRPr lang="en-US">
              <a:latin typeface="montserrat"/>
              <a:cs typeface="Calibri"/>
            </a:endParaRPr>
          </a:p>
          <a:p>
            <a:pPr algn="ctr"/>
            <a:r>
              <a:rPr lang="en-US">
                <a:latin typeface="montserrat"/>
                <a:cs typeface="Calibri"/>
              </a:rPr>
              <a:t>Applicable to all ARC funding recipients.  It is the applicant's responsibility to learn, understand, and comply with the rules that govern their award</a:t>
            </a:r>
          </a:p>
        </p:txBody>
      </p:sp>
    </p:spTree>
    <p:extLst>
      <p:ext uri="{BB962C8B-B14F-4D97-AF65-F5344CB8AC3E}">
        <p14:creationId xmlns:p14="http://schemas.microsoft.com/office/powerpoint/2010/main" val="2843877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AC06E-7998-594C-0536-5525F30A261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F9BADFB-77D8-85B1-1636-C9358C6C09E6}"/>
              </a:ext>
            </a:extLst>
          </p:cNvPr>
          <p:cNvPicPr>
            <a:picLocks noChangeAspect="1"/>
          </p:cNvPicPr>
          <p:nvPr/>
        </p:nvPicPr>
        <p:blipFill>
          <a:blip r:embed="rId3"/>
          <a:stretch>
            <a:fillRect/>
          </a:stretch>
        </p:blipFill>
        <p:spPr>
          <a:xfrm>
            <a:off x="1204267" y="108856"/>
            <a:ext cx="10137251" cy="6649358"/>
          </a:xfrm>
          <a:prstGeom prst="rect">
            <a:avLst/>
          </a:prstGeom>
        </p:spPr>
      </p:pic>
    </p:spTree>
    <p:extLst>
      <p:ext uri="{BB962C8B-B14F-4D97-AF65-F5344CB8AC3E}">
        <p14:creationId xmlns:p14="http://schemas.microsoft.com/office/powerpoint/2010/main" val="969820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7308E5-2825-5266-7C6B-28FC0EF17D87}"/>
              </a:ext>
            </a:extLst>
          </p:cNvPr>
          <p:cNvSpPr>
            <a:spLocks noGrp="1"/>
          </p:cNvSpPr>
          <p:nvPr>
            <p:ph type="title"/>
          </p:nvPr>
        </p:nvSpPr>
        <p:spPr>
          <a:xfrm>
            <a:off x="924998" y="596068"/>
            <a:ext cx="4486757" cy="1120820"/>
          </a:xfrm>
        </p:spPr>
        <p:txBody>
          <a:bodyPr/>
          <a:lstStyle/>
          <a:p>
            <a:pPr algn="ctr"/>
            <a:r>
              <a:rPr lang="en-US" sz="3600" i="0">
                <a:latin typeface="DM Serif Display"/>
              </a:rPr>
              <a:t>County Economic Status, FY 2025</a:t>
            </a:r>
            <a:endParaRPr lang="en-US">
              <a:latin typeface="DM Serif Display"/>
            </a:endParaRPr>
          </a:p>
        </p:txBody>
      </p:sp>
      <p:sp>
        <p:nvSpPr>
          <p:cNvPr id="4" name="Text Placeholder 3">
            <a:extLst>
              <a:ext uri="{FF2B5EF4-FFF2-40B4-BE49-F238E27FC236}">
                <a16:creationId xmlns:a16="http://schemas.microsoft.com/office/drawing/2014/main" id="{488F99EE-8109-68EF-DDFC-5CF6EF099A48}"/>
              </a:ext>
            </a:extLst>
          </p:cNvPr>
          <p:cNvSpPr>
            <a:spLocks noGrp="1"/>
          </p:cNvSpPr>
          <p:nvPr>
            <p:ph type="body" sz="quarter" idx="11"/>
          </p:nvPr>
        </p:nvSpPr>
        <p:spPr>
          <a:xfrm>
            <a:off x="460655" y="1870432"/>
            <a:ext cx="5406971" cy="4237096"/>
          </a:xfrm>
        </p:spPr>
        <p:txBody>
          <a:bodyPr vert="horz" lIns="91440" tIns="45720" rIns="91440" bIns="45720" rtlCol="0" anchor="t">
            <a:normAutofit fontScale="92500" lnSpcReduction="10000"/>
          </a:bodyPr>
          <a:lstStyle/>
          <a:p>
            <a:pPr algn="l" rtl="0">
              <a:lnSpc>
                <a:spcPct val="90000"/>
              </a:lnSpc>
              <a:defRPr/>
            </a:pPr>
            <a:r>
              <a:rPr kumimoji="0" lang="en-US" sz="1800" b="1" i="0" u="none" strike="noStrike" kern="1200" cap="none" spc="0" normalizeH="0" baseline="0" noProof="0">
                <a:ln>
                  <a:noFill/>
                </a:ln>
                <a:solidFill>
                  <a:srgbClr val="242F49"/>
                </a:solidFill>
                <a:effectLst/>
                <a:uLnTx/>
                <a:uFillTx/>
                <a:latin typeface="Montserrat"/>
              </a:rPr>
              <a:t>ARC’s five county economic status designations</a:t>
            </a:r>
            <a:r>
              <a:rPr kumimoji="0" lang="en-US" sz="1800" b="0" i="0" u="none" strike="noStrike" kern="1200" cap="none" spc="0" normalizeH="0" baseline="0" noProof="0">
                <a:ln>
                  <a:noFill/>
                </a:ln>
                <a:solidFill>
                  <a:srgbClr val="242F49"/>
                </a:solidFill>
                <a:effectLst/>
                <a:uLnTx/>
                <a:uFillTx/>
                <a:latin typeface="Montserrat"/>
              </a:rPr>
              <a:t> </a:t>
            </a:r>
            <a:endParaRPr lang="en-US"/>
          </a:p>
          <a:p>
            <a:pPr algn="l">
              <a:lnSpc>
                <a:spcPct val="90000"/>
              </a:lnSpc>
              <a:defRPr/>
            </a:pPr>
            <a:endParaRPr lang="en-US" sz="1800" b="1" kern="1200">
              <a:solidFill>
                <a:srgbClr val="242F49"/>
              </a:solidFill>
              <a:latin typeface="Montserrat"/>
            </a:endParaRPr>
          </a:p>
          <a:p>
            <a:pPr marL="285750" marR="0" lvl="0" indent="-285750" algn="l" defTabSz="914400">
              <a:lnSpc>
                <a:spcPct val="90000"/>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srgbClr val="242F49"/>
                </a:solidFill>
                <a:effectLst/>
                <a:uLnTx/>
                <a:uFillTx/>
                <a:latin typeface="Montserrat"/>
              </a:rPr>
              <a:t>Distressed:</a:t>
            </a:r>
            <a:r>
              <a:rPr kumimoji="0" lang="en-US" sz="1800" b="0" i="0" u="none" strike="noStrike" kern="1200" cap="none" spc="0" normalizeH="0" baseline="0" noProof="0">
                <a:ln>
                  <a:noFill/>
                </a:ln>
                <a:solidFill>
                  <a:srgbClr val="242F49"/>
                </a:solidFill>
                <a:effectLst/>
                <a:uLnTx/>
                <a:uFillTx/>
                <a:latin typeface="Montserrat"/>
              </a:rPr>
              <a:t> The most economically depressed counties, ranking in the worst 10% of the nation's counties</a:t>
            </a:r>
            <a:endParaRPr lang="en-US"/>
          </a:p>
          <a:p>
            <a:pPr marL="285750" marR="0" lvl="0" indent="-285750" algn="l" defTabSz="914400" rtl="0" eaLnBrk="1" fontAlgn="auto" latinLnBrk="0" hangingPunct="1">
              <a:lnSpc>
                <a:spcPct val="90000"/>
              </a:lnSpc>
              <a:spcBef>
                <a:spcPts val="150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242F49"/>
                </a:solidFill>
                <a:effectLst/>
                <a:uLnTx/>
                <a:uFillTx/>
                <a:latin typeface="Montserrat"/>
              </a:rPr>
              <a:t>At-risk</a:t>
            </a:r>
            <a:r>
              <a:rPr kumimoji="0" lang="en-US" sz="1800" b="0" i="0" u="none" strike="noStrike" kern="1200" cap="none" spc="0" normalizeH="0" baseline="0" noProof="0">
                <a:ln>
                  <a:noFill/>
                </a:ln>
                <a:solidFill>
                  <a:srgbClr val="242F49"/>
                </a:solidFill>
                <a:effectLst/>
                <a:uLnTx/>
                <a:uFillTx/>
                <a:latin typeface="Montserrat"/>
              </a:rPr>
              <a:t>: Counties at risk of becoming distressed</a:t>
            </a:r>
            <a:endParaRPr lang="en-US" sz="1800" b="0" i="0" u="none" strike="noStrike" kern="1200" cap="none" spc="0" normalizeH="0" baseline="0" noProof="0">
              <a:ln>
                <a:noFill/>
              </a:ln>
              <a:solidFill>
                <a:srgbClr val="242F49"/>
              </a:solidFill>
              <a:effectLst/>
              <a:uLnTx/>
              <a:uFillTx/>
              <a:latin typeface="Montserrat"/>
            </a:endParaRPr>
          </a:p>
          <a:p>
            <a:pPr marL="285750" marR="0" lvl="0" indent="-285750" algn="l" defTabSz="914400" rtl="0" eaLnBrk="1" fontAlgn="auto" latinLnBrk="0" hangingPunct="1">
              <a:lnSpc>
                <a:spcPct val="90000"/>
              </a:lnSpc>
              <a:spcBef>
                <a:spcPts val="150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242F49"/>
                </a:solidFill>
                <a:effectLst/>
                <a:uLnTx/>
                <a:uFillTx/>
                <a:latin typeface="Montserrat"/>
              </a:rPr>
              <a:t>Transitional</a:t>
            </a:r>
            <a:r>
              <a:rPr kumimoji="0" lang="en-US" sz="1800" b="0" i="0" u="none" strike="noStrike" kern="1200" cap="none" spc="0" normalizeH="0" baseline="0" noProof="0">
                <a:ln>
                  <a:noFill/>
                </a:ln>
                <a:solidFill>
                  <a:srgbClr val="242F49"/>
                </a:solidFill>
                <a:effectLst/>
                <a:uLnTx/>
                <a:uFillTx/>
                <a:latin typeface="Montserrat"/>
              </a:rPr>
              <a:t>: Counties transitioning between at-risk and competitive status.</a:t>
            </a:r>
            <a:endParaRPr lang="en-US" sz="1800" b="0" i="0" u="none" strike="noStrike" kern="1200" cap="none" spc="0" normalizeH="0" baseline="0" noProof="0">
              <a:ln>
                <a:noFill/>
              </a:ln>
              <a:solidFill>
                <a:srgbClr val="242F49"/>
              </a:solidFill>
              <a:effectLst/>
              <a:uLnTx/>
              <a:uFillTx/>
              <a:latin typeface="Montserrat"/>
            </a:endParaRPr>
          </a:p>
          <a:p>
            <a:pPr marL="285750" marR="0" lvl="0" indent="-285750" algn="l" defTabSz="914400" rtl="0" eaLnBrk="1" fontAlgn="auto" latinLnBrk="0" hangingPunct="1">
              <a:lnSpc>
                <a:spcPct val="90000"/>
              </a:lnSpc>
              <a:spcBef>
                <a:spcPts val="150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242F49"/>
                </a:solidFill>
                <a:effectLst/>
                <a:uLnTx/>
                <a:uFillTx/>
                <a:latin typeface="Montserrat"/>
              </a:rPr>
              <a:t>Competitive</a:t>
            </a:r>
            <a:r>
              <a:rPr kumimoji="0" lang="en-US" sz="1800" b="0" i="0" u="none" strike="noStrike" kern="1200" cap="none" spc="0" normalizeH="0" baseline="0" noProof="0">
                <a:ln>
                  <a:noFill/>
                </a:ln>
                <a:solidFill>
                  <a:srgbClr val="242F49"/>
                </a:solidFill>
                <a:effectLst/>
                <a:uLnTx/>
                <a:uFillTx/>
                <a:latin typeface="Montserrat"/>
              </a:rPr>
              <a:t>: Counties able to compete in the national economy but don’t rank in the highest 10% of the nation's counties.</a:t>
            </a:r>
            <a:endParaRPr lang="en-US" sz="1800" b="0" i="0" u="none" strike="noStrike" kern="1200" cap="none" spc="0" normalizeH="0" baseline="0" noProof="0">
              <a:ln>
                <a:noFill/>
              </a:ln>
              <a:solidFill>
                <a:srgbClr val="242F49"/>
              </a:solidFill>
              <a:effectLst/>
              <a:uLnTx/>
              <a:uFillTx/>
              <a:latin typeface="Montserrat"/>
            </a:endParaRPr>
          </a:p>
          <a:p>
            <a:pPr marL="285750" marR="0" lvl="0" indent="-285750" algn="l" defTabSz="914400" rtl="0" eaLnBrk="1" fontAlgn="auto" latinLnBrk="0" hangingPunct="1">
              <a:lnSpc>
                <a:spcPct val="90000"/>
              </a:lnSpc>
              <a:spcBef>
                <a:spcPts val="150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242F49"/>
                </a:solidFill>
                <a:effectLst/>
                <a:uLnTx/>
                <a:uFillTx/>
                <a:latin typeface="Montserrat" panose="00000500000000000000" pitchFamily="2" charset="0"/>
                <a:ea typeface="+mn-ea"/>
                <a:cs typeface="+mn-cs"/>
              </a:rPr>
              <a:t>Attainment</a:t>
            </a:r>
            <a:r>
              <a:rPr kumimoji="0" lang="en-US" sz="1800" b="0" i="0" u="none" strike="noStrike" kern="1200" cap="none" spc="0" normalizeH="0" baseline="0" noProof="0">
                <a:ln>
                  <a:noFill/>
                </a:ln>
                <a:solidFill>
                  <a:srgbClr val="242F49"/>
                </a:solidFill>
                <a:effectLst/>
                <a:uLnTx/>
                <a:uFillTx/>
                <a:latin typeface="Montserrat" panose="00000500000000000000" pitchFamily="2" charset="0"/>
                <a:ea typeface="+mn-ea"/>
                <a:cs typeface="+mn-cs"/>
              </a:rPr>
              <a:t>: The economically strongest counties, ranking in the best 10% of the nation's counties.</a:t>
            </a:r>
          </a:p>
          <a:p>
            <a:endParaRPr lang="en-US"/>
          </a:p>
        </p:txBody>
      </p:sp>
      <p:pic>
        <p:nvPicPr>
          <p:cNvPr id="5" name="Picture 4">
            <a:extLst>
              <a:ext uri="{FF2B5EF4-FFF2-40B4-BE49-F238E27FC236}">
                <a16:creationId xmlns:a16="http://schemas.microsoft.com/office/drawing/2014/main" id="{106E21A5-16A3-D508-8DB9-6B0673CA9B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82855" y="164887"/>
            <a:ext cx="5044538" cy="6528226"/>
          </a:xfrm>
          <a:prstGeom prst="rect">
            <a:avLst/>
          </a:prstGeom>
          <a:ln>
            <a:solidFill>
              <a:srgbClr val="000000"/>
            </a:solidFill>
          </a:ln>
        </p:spPr>
      </p:pic>
    </p:spTree>
    <p:extLst>
      <p:ext uri="{BB962C8B-B14F-4D97-AF65-F5344CB8AC3E}">
        <p14:creationId xmlns:p14="http://schemas.microsoft.com/office/powerpoint/2010/main" val="566136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1F00885E-AF02-1889-EDE5-5FB29598577F}"/>
              </a:ext>
            </a:extLst>
          </p:cNvPr>
          <p:cNvGrpSpPr/>
          <p:nvPr/>
        </p:nvGrpSpPr>
        <p:grpSpPr>
          <a:xfrm>
            <a:off x="376735" y="1312983"/>
            <a:ext cx="11456358" cy="896112"/>
            <a:chOff x="376735" y="1312983"/>
            <a:chExt cx="11456358" cy="896112"/>
          </a:xfrm>
        </p:grpSpPr>
        <p:sp>
          <p:nvSpPr>
            <p:cNvPr id="2" name="Rectangle: Diagonal Corners Rounded 1">
              <a:extLst>
                <a:ext uri="{FF2B5EF4-FFF2-40B4-BE49-F238E27FC236}">
                  <a16:creationId xmlns:a16="http://schemas.microsoft.com/office/drawing/2014/main" id="{1D72DA18-047C-C161-86D6-6ECA6FF183E6}"/>
                </a:ext>
              </a:extLst>
            </p:cNvPr>
            <p:cNvSpPr/>
            <p:nvPr/>
          </p:nvSpPr>
          <p:spPr>
            <a:xfrm>
              <a:off x="376735" y="1312983"/>
              <a:ext cx="11456358" cy="896112"/>
            </a:xfrm>
            <a:prstGeom prst="round2DiagRect">
              <a:avLst/>
            </a:prstGeom>
            <a:solidFill>
              <a:srgbClr val="009E59">
                <a:alpha val="8000"/>
              </a:srgbClr>
            </a:solidFill>
            <a:ln w="41275">
              <a:solidFill>
                <a:srgbClr val="009E5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3245F414-75B5-9760-BCCD-E9FFC5E3D6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171" y="1365561"/>
              <a:ext cx="754380" cy="754380"/>
            </a:xfrm>
            <a:prstGeom prst="rect">
              <a:avLst/>
            </a:prstGeom>
          </p:spPr>
        </p:pic>
      </p:grpSp>
      <p:grpSp>
        <p:nvGrpSpPr>
          <p:cNvPr id="26" name="Group 25">
            <a:extLst>
              <a:ext uri="{FF2B5EF4-FFF2-40B4-BE49-F238E27FC236}">
                <a16:creationId xmlns:a16="http://schemas.microsoft.com/office/drawing/2014/main" id="{566D7461-5ACE-C3AF-C745-1C9D451449A6}"/>
              </a:ext>
            </a:extLst>
          </p:cNvPr>
          <p:cNvGrpSpPr/>
          <p:nvPr/>
        </p:nvGrpSpPr>
        <p:grpSpPr>
          <a:xfrm>
            <a:off x="378084" y="2324382"/>
            <a:ext cx="11456359" cy="896112"/>
            <a:chOff x="378084" y="2324382"/>
            <a:chExt cx="11456359" cy="896112"/>
          </a:xfrm>
        </p:grpSpPr>
        <p:sp>
          <p:nvSpPr>
            <p:cNvPr id="4" name="Rectangle: Diagonal Corners Rounded 3">
              <a:extLst>
                <a:ext uri="{FF2B5EF4-FFF2-40B4-BE49-F238E27FC236}">
                  <a16:creationId xmlns:a16="http://schemas.microsoft.com/office/drawing/2014/main" id="{35ED0CE1-8A5E-5B75-F081-E51B6CB90030}"/>
                </a:ext>
              </a:extLst>
            </p:cNvPr>
            <p:cNvSpPr/>
            <p:nvPr/>
          </p:nvSpPr>
          <p:spPr>
            <a:xfrm>
              <a:off x="378084" y="2324382"/>
              <a:ext cx="11456359" cy="896112"/>
            </a:xfrm>
            <a:prstGeom prst="round2DiagRect">
              <a:avLst/>
            </a:prstGeom>
            <a:solidFill>
              <a:srgbClr val="009E59">
                <a:alpha val="8000"/>
              </a:srgbClr>
            </a:solidFill>
            <a:ln w="41275">
              <a:solidFill>
                <a:srgbClr val="009E5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342028D7-B72E-D53A-1471-5466919AD6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171" y="2395248"/>
              <a:ext cx="754380" cy="754380"/>
            </a:xfrm>
            <a:prstGeom prst="rect">
              <a:avLst/>
            </a:prstGeom>
          </p:spPr>
        </p:pic>
      </p:grpSp>
      <p:grpSp>
        <p:nvGrpSpPr>
          <p:cNvPr id="27" name="Group 26">
            <a:extLst>
              <a:ext uri="{FF2B5EF4-FFF2-40B4-BE49-F238E27FC236}">
                <a16:creationId xmlns:a16="http://schemas.microsoft.com/office/drawing/2014/main" id="{D8B70853-FB53-D575-023D-38940406CF5E}"/>
              </a:ext>
            </a:extLst>
          </p:cNvPr>
          <p:cNvGrpSpPr/>
          <p:nvPr/>
        </p:nvGrpSpPr>
        <p:grpSpPr>
          <a:xfrm>
            <a:off x="378084" y="3335781"/>
            <a:ext cx="11456360" cy="896112"/>
            <a:chOff x="378084" y="3335781"/>
            <a:chExt cx="11456360" cy="896112"/>
          </a:xfrm>
        </p:grpSpPr>
        <p:sp>
          <p:nvSpPr>
            <p:cNvPr id="8" name="Rectangle: Diagonal Corners Rounded 7">
              <a:extLst>
                <a:ext uri="{FF2B5EF4-FFF2-40B4-BE49-F238E27FC236}">
                  <a16:creationId xmlns:a16="http://schemas.microsoft.com/office/drawing/2014/main" id="{EF5FD8A4-FA4D-730E-FC3B-B788D2EC91C7}"/>
                </a:ext>
              </a:extLst>
            </p:cNvPr>
            <p:cNvSpPr/>
            <p:nvPr/>
          </p:nvSpPr>
          <p:spPr>
            <a:xfrm>
              <a:off x="378084" y="3335781"/>
              <a:ext cx="11456360" cy="896112"/>
            </a:xfrm>
            <a:prstGeom prst="round2DiagRect">
              <a:avLst/>
            </a:prstGeom>
            <a:solidFill>
              <a:srgbClr val="009E59">
                <a:alpha val="8000"/>
              </a:srgbClr>
            </a:solidFill>
            <a:ln w="41275">
              <a:solidFill>
                <a:srgbClr val="009E5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08B4C00F-BECB-9A27-F11C-9EF53AE129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171" y="3406647"/>
              <a:ext cx="754380" cy="754380"/>
            </a:xfrm>
            <a:prstGeom prst="rect">
              <a:avLst/>
            </a:prstGeom>
          </p:spPr>
        </p:pic>
      </p:grpSp>
      <p:grpSp>
        <p:nvGrpSpPr>
          <p:cNvPr id="28" name="Group 27">
            <a:extLst>
              <a:ext uri="{FF2B5EF4-FFF2-40B4-BE49-F238E27FC236}">
                <a16:creationId xmlns:a16="http://schemas.microsoft.com/office/drawing/2014/main" id="{1E75B369-8CD8-B57E-C24B-09EE4DD75B6F}"/>
              </a:ext>
            </a:extLst>
          </p:cNvPr>
          <p:cNvGrpSpPr/>
          <p:nvPr/>
        </p:nvGrpSpPr>
        <p:grpSpPr>
          <a:xfrm>
            <a:off x="378083" y="4347180"/>
            <a:ext cx="11456361" cy="896112"/>
            <a:chOff x="378083" y="4347180"/>
            <a:chExt cx="11456361" cy="896112"/>
          </a:xfrm>
        </p:grpSpPr>
        <p:sp>
          <p:nvSpPr>
            <p:cNvPr id="10" name="Rectangle: Diagonal Corners Rounded 9">
              <a:extLst>
                <a:ext uri="{FF2B5EF4-FFF2-40B4-BE49-F238E27FC236}">
                  <a16:creationId xmlns:a16="http://schemas.microsoft.com/office/drawing/2014/main" id="{5F66F083-A407-F542-4A04-68507CFF933E}"/>
                </a:ext>
              </a:extLst>
            </p:cNvPr>
            <p:cNvSpPr/>
            <p:nvPr/>
          </p:nvSpPr>
          <p:spPr>
            <a:xfrm>
              <a:off x="378083" y="4347180"/>
              <a:ext cx="11456361" cy="896112"/>
            </a:xfrm>
            <a:prstGeom prst="round2DiagRect">
              <a:avLst/>
            </a:prstGeom>
            <a:solidFill>
              <a:srgbClr val="009E59">
                <a:alpha val="8000"/>
              </a:srgbClr>
            </a:solidFill>
            <a:ln w="41275">
              <a:solidFill>
                <a:srgbClr val="009E5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FAE32329-7382-7068-8946-C9D31C7DD2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171" y="4418046"/>
              <a:ext cx="754380" cy="754380"/>
            </a:xfrm>
            <a:prstGeom prst="rect">
              <a:avLst/>
            </a:prstGeom>
          </p:spPr>
        </p:pic>
      </p:grpSp>
      <p:grpSp>
        <p:nvGrpSpPr>
          <p:cNvPr id="29" name="Group 28">
            <a:extLst>
              <a:ext uri="{FF2B5EF4-FFF2-40B4-BE49-F238E27FC236}">
                <a16:creationId xmlns:a16="http://schemas.microsoft.com/office/drawing/2014/main" id="{1585FF25-7A25-1723-6315-6400E9C8189C}"/>
              </a:ext>
            </a:extLst>
          </p:cNvPr>
          <p:cNvGrpSpPr/>
          <p:nvPr/>
        </p:nvGrpSpPr>
        <p:grpSpPr>
          <a:xfrm>
            <a:off x="378084" y="5358577"/>
            <a:ext cx="11456362" cy="896112"/>
            <a:chOff x="378084" y="5358577"/>
            <a:chExt cx="11456362" cy="896112"/>
          </a:xfrm>
        </p:grpSpPr>
        <p:sp>
          <p:nvSpPr>
            <p:cNvPr id="12" name="Rectangle: Diagonal Corners Rounded 11">
              <a:extLst>
                <a:ext uri="{FF2B5EF4-FFF2-40B4-BE49-F238E27FC236}">
                  <a16:creationId xmlns:a16="http://schemas.microsoft.com/office/drawing/2014/main" id="{1D9746B4-4128-F389-FFC1-2533448BF218}"/>
                </a:ext>
              </a:extLst>
            </p:cNvPr>
            <p:cNvSpPr/>
            <p:nvPr/>
          </p:nvSpPr>
          <p:spPr>
            <a:xfrm>
              <a:off x="378084" y="5358577"/>
              <a:ext cx="11456362" cy="896112"/>
            </a:xfrm>
            <a:prstGeom prst="round2DiagRect">
              <a:avLst/>
            </a:prstGeom>
            <a:solidFill>
              <a:srgbClr val="009E59">
                <a:alpha val="8000"/>
              </a:srgbClr>
            </a:solidFill>
            <a:ln w="41275">
              <a:solidFill>
                <a:srgbClr val="009E5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0978A75F-2956-C6FE-6C8D-F00A5D82BE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171" y="5429443"/>
              <a:ext cx="754380" cy="754380"/>
            </a:xfrm>
            <a:prstGeom prst="rect">
              <a:avLst/>
            </a:prstGeom>
          </p:spPr>
        </p:pic>
      </p:grpSp>
      <p:sp>
        <p:nvSpPr>
          <p:cNvPr id="14" name="TextBox 8">
            <a:extLst>
              <a:ext uri="{FF2B5EF4-FFF2-40B4-BE49-F238E27FC236}">
                <a16:creationId xmlns:a16="http://schemas.microsoft.com/office/drawing/2014/main" id="{54F44C3C-EEE5-B6A1-53D9-B1BA3EAD1DD6}"/>
              </a:ext>
            </a:extLst>
          </p:cNvPr>
          <p:cNvSpPr txBox="1"/>
          <p:nvPr/>
        </p:nvSpPr>
        <p:spPr>
          <a:xfrm>
            <a:off x="1509678" y="1485208"/>
            <a:ext cx="102497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kumimoji="0" lang="en-US" sz="3200" b="0" i="0" u="none" strike="noStrike" kern="1200" cap="none" spc="0" normalizeH="0" baseline="0" noProof="0">
                <a:ln>
                  <a:noFill/>
                </a:ln>
                <a:solidFill>
                  <a:srgbClr val="0070C0"/>
                </a:solidFill>
                <a:effectLst/>
                <a:uLnTx/>
                <a:uFillTx/>
                <a:latin typeface="Montserrat SemiBold" panose="00000700000000000000" pitchFamily="2" charset="0"/>
                <a:ea typeface="+mn-ea"/>
                <a:cs typeface="+mn-cs"/>
              </a:rPr>
              <a:t>Building Appalachian Businesses</a:t>
            </a:r>
            <a:endParaRPr kumimoji="0" lang="en-US" sz="3200" b="0" i="0" u="none" strike="noStrike" kern="1200" cap="none" spc="0" normalizeH="0" baseline="0" noProof="0">
              <a:ln>
                <a:noFill/>
              </a:ln>
              <a:solidFill>
                <a:srgbClr val="242F49"/>
              </a:solidFill>
              <a:effectLst/>
              <a:uLnTx/>
              <a:uFillTx/>
              <a:latin typeface="Montserrat" panose="00000500000000000000" pitchFamily="2" charset="0"/>
              <a:ea typeface="+mn-ea"/>
              <a:cs typeface="+mn-cs"/>
            </a:endParaRPr>
          </a:p>
        </p:txBody>
      </p:sp>
      <p:sp>
        <p:nvSpPr>
          <p:cNvPr id="15" name="TextBox 8">
            <a:extLst>
              <a:ext uri="{FF2B5EF4-FFF2-40B4-BE49-F238E27FC236}">
                <a16:creationId xmlns:a16="http://schemas.microsoft.com/office/drawing/2014/main" id="{D8DF55B2-F75D-6F2A-7F4B-88D6B7384609}"/>
              </a:ext>
            </a:extLst>
          </p:cNvPr>
          <p:cNvSpPr txBox="1"/>
          <p:nvPr/>
        </p:nvSpPr>
        <p:spPr>
          <a:xfrm>
            <a:off x="1502058" y="2480050"/>
            <a:ext cx="102497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kumimoji="0" lang="en-US" sz="3200" b="0" i="0" u="none" strike="noStrike" kern="1200" cap="none" spc="0" normalizeH="0" baseline="0" noProof="0">
                <a:ln>
                  <a:noFill/>
                </a:ln>
                <a:solidFill>
                  <a:srgbClr val="0070C0"/>
                </a:solidFill>
                <a:effectLst/>
                <a:uLnTx/>
                <a:uFillTx/>
                <a:latin typeface="Montserrat SemiBold" panose="00000700000000000000" pitchFamily="2" charset="0"/>
                <a:ea typeface="+mn-ea"/>
                <a:cs typeface="+mn-cs"/>
              </a:rPr>
              <a:t>Building Appalachia’s Workforce Ecosystem</a:t>
            </a:r>
            <a:endParaRPr kumimoji="0" lang="en-US" sz="3200" b="0" i="0" u="none" strike="noStrike" kern="1200" cap="none" spc="0" normalizeH="0" baseline="0" noProof="0">
              <a:ln>
                <a:noFill/>
              </a:ln>
              <a:solidFill>
                <a:srgbClr val="242F49"/>
              </a:solidFill>
              <a:effectLst/>
              <a:uLnTx/>
              <a:uFillTx/>
              <a:latin typeface="Montserrat" panose="00000500000000000000" pitchFamily="2" charset="0"/>
              <a:ea typeface="+mn-ea"/>
              <a:cs typeface="+mn-cs"/>
            </a:endParaRPr>
          </a:p>
        </p:txBody>
      </p:sp>
      <p:sp>
        <p:nvSpPr>
          <p:cNvPr id="16" name="TextBox 8">
            <a:extLst>
              <a:ext uri="{FF2B5EF4-FFF2-40B4-BE49-F238E27FC236}">
                <a16:creationId xmlns:a16="http://schemas.microsoft.com/office/drawing/2014/main" id="{5DEB9209-960E-17A9-1C5E-1A783330EA2F}"/>
              </a:ext>
            </a:extLst>
          </p:cNvPr>
          <p:cNvSpPr txBox="1"/>
          <p:nvPr/>
        </p:nvSpPr>
        <p:spPr>
          <a:xfrm>
            <a:off x="1503532" y="3490519"/>
            <a:ext cx="102497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kumimoji="0" lang="en-US" sz="3200" b="0" i="0" u="none" strike="noStrike" kern="1200" cap="none" spc="0" normalizeH="0" baseline="0" noProof="0">
                <a:ln>
                  <a:noFill/>
                </a:ln>
                <a:solidFill>
                  <a:srgbClr val="0070C0"/>
                </a:solidFill>
                <a:effectLst/>
                <a:uLnTx/>
                <a:uFillTx/>
                <a:latin typeface="Montserrat SemiBold" panose="00000700000000000000" pitchFamily="2" charset="0"/>
                <a:ea typeface="+mn-ea"/>
                <a:cs typeface="+mn-cs"/>
              </a:rPr>
              <a:t>Building Appalachia’s Infrastructure</a:t>
            </a:r>
            <a:endParaRPr kumimoji="0" lang="en-US" sz="3200" b="0" i="0" u="none" strike="noStrike" kern="1200" cap="none" spc="0" normalizeH="0" baseline="0" noProof="0">
              <a:ln>
                <a:noFill/>
              </a:ln>
              <a:solidFill>
                <a:srgbClr val="242F49"/>
              </a:solidFill>
              <a:effectLst/>
              <a:uLnTx/>
              <a:uFillTx/>
              <a:latin typeface="Montserrat" panose="00000500000000000000" pitchFamily="2" charset="0"/>
              <a:ea typeface="+mn-ea"/>
              <a:cs typeface="+mn-cs"/>
            </a:endParaRPr>
          </a:p>
        </p:txBody>
      </p:sp>
      <p:sp>
        <p:nvSpPr>
          <p:cNvPr id="17" name="TextBox 8">
            <a:extLst>
              <a:ext uri="{FF2B5EF4-FFF2-40B4-BE49-F238E27FC236}">
                <a16:creationId xmlns:a16="http://schemas.microsoft.com/office/drawing/2014/main" id="{8B2055FF-A9B9-5209-C267-F886840DB92E}"/>
              </a:ext>
            </a:extLst>
          </p:cNvPr>
          <p:cNvSpPr txBox="1"/>
          <p:nvPr/>
        </p:nvSpPr>
        <p:spPr>
          <a:xfrm>
            <a:off x="1505011" y="4521805"/>
            <a:ext cx="102497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kumimoji="0" lang="en-US" sz="3200" b="0" i="0" u="none" strike="noStrike" kern="1200" cap="none" spc="0" normalizeH="0" baseline="0" noProof="0">
                <a:ln>
                  <a:noFill/>
                </a:ln>
                <a:solidFill>
                  <a:srgbClr val="0070C0"/>
                </a:solidFill>
                <a:effectLst/>
                <a:uLnTx/>
                <a:uFillTx/>
                <a:latin typeface="Montserrat SemiBold" panose="00000700000000000000" pitchFamily="2" charset="0"/>
                <a:ea typeface="+mn-ea"/>
                <a:cs typeface="+mn-cs"/>
              </a:rPr>
              <a:t>Building Regional Tourism and Culture</a:t>
            </a:r>
            <a:endParaRPr kumimoji="0" lang="en-US" sz="3200" b="0" i="0" u="none" strike="noStrike" kern="1200" cap="none" spc="0" normalizeH="0" baseline="0" noProof="0">
              <a:ln>
                <a:noFill/>
              </a:ln>
              <a:solidFill>
                <a:srgbClr val="242F49"/>
              </a:solidFill>
              <a:effectLst/>
              <a:uLnTx/>
              <a:uFillTx/>
              <a:latin typeface="Montserrat" panose="00000500000000000000" pitchFamily="2" charset="0"/>
              <a:ea typeface="+mn-ea"/>
              <a:cs typeface="+mn-cs"/>
            </a:endParaRPr>
          </a:p>
        </p:txBody>
      </p:sp>
      <p:sp>
        <p:nvSpPr>
          <p:cNvPr id="18" name="TextBox 8">
            <a:extLst>
              <a:ext uri="{FF2B5EF4-FFF2-40B4-BE49-F238E27FC236}">
                <a16:creationId xmlns:a16="http://schemas.microsoft.com/office/drawing/2014/main" id="{32860BF1-B311-D2FE-B6A5-8AFE1F4B923E}"/>
              </a:ext>
            </a:extLst>
          </p:cNvPr>
          <p:cNvSpPr txBox="1"/>
          <p:nvPr/>
        </p:nvSpPr>
        <p:spPr>
          <a:xfrm>
            <a:off x="1502058" y="5494616"/>
            <a:ext cx="102497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kumimoji="0" lang="en-US" sz="3200" b="0" i="0" u="none" strike="noStrike" kern="1200" cap="none" spc="0" normalizeH="0" baseline="0" noProof="0">
                <a:ln>
                  <a:noFill/>
                </a:ln>
                <a:solidFill>
                  <a:srgbClr val="0070C0"/>
                </a:solidFill>
                <a:effectLst/>
                <a:uLnTx/>
                <a:uFillTx/>
                <a:latin typeface="Montserrat SemiBold" panose="00000700000000000000" pitchFamily="2" charset="0"/>
                <a:ea typeface="+mn-ea"/>
                <a:cs typeface="+mn-cs"/>
              </a:rPr>
              <a:t>Building Community Leaders and Capacity</a:t>
            </a:r>
            <a:endParaRPr kumimoji="0" lang="en-US" sz="3200" b="0" i="0" u="none" strike="noStrike" kern="1200" cap="none" spc="0" normalizeH="0" baseline="0" noProof="0">
              <a:ln>
                <a:noFill/>
              </a:ln>
              <a:solidFill>
                <a:srgbClr val="242F49"/>
              </a:solidFill>
              <a:effectLst/>
              <a:uLnTx/>
              <a:uFillTx/>
              <a:latin typeface="Montserrat" panose="00000500000000000000" pitchFamily="2" charset="0"/>
              <a:ea typeface="+mn-ea"/>
              <a:cs typeface="+mn-cs"/>
            </a:endParaRPr>
          </a:p>
        </p:txBody>
      </p:sp>
      <p:sp>
        <p:nvSpPr>
          <p:cNvPr id="6" name="TextBox 5">
            <a:extLst>
              <a:ext uri="{FF2B5EF4-FFF2-40B4-BE49-F238E27FC236}">
                <a16:creationId xmlns:a16="http://schemas.microsoft.com/office/drawing/2014/main" id="{E613DDA0-8401-55F2-1B86-5C25D4DDD13B}"/>
              </a:ext>
            </a:extLst>
          </p:cNvPr>
          <p:cNvSpPr txBox="1"/>
          <p:nvPr/>
        </p:nvSpPr>
        <p:spPr>
          <a:xfrm>
            <a:off x="679939" y="445477"/>
            <a:ext cx="1083212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a:solidFill>
                  <a:schemeClr val="tx2"/>
                </a:solidFill>
                <a:latin typeface="DM Serif Display"/>
              </a:rPr>
              <a:t>ARC's Strategic Goals</a:t>
            </a:r>
            <a:endParaRPr lang="en-US" sz="4000">
              <a:solidFill>
                <a:schemeClr val="tx2"/>
              </a:solidFill>
              <a:latin typeface="DM Serif Display"/>
              <a:cs typeface="Calibri"/>
            </a:endParaRPr>
          </a:p>
        </p:txBody>
      </p:sp>
    </p:spTree>
    <p:extLst>
      <p:ext uri="{BB962C8B-B14F-4D97-AF65-F5344CB8AC3E}">
        <p14:creationId xmlns:p14="http://schemas.microsoft.com/office/powerpoint/2010/main" val="3564744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430597FC-DED4-A5D3-6CD2-EE08190EFEF5}"/>
              </a:ext>
            </a:extLst>
          </p:cNvPr>
          <p:cNvPicPr>
            <a:picLocks noChangeAspect="1"/>
          </p:cNvPicPr>
          <p:nvPr/>
        </p:nvPicPr>
        <p:blipFill>
          <a:blip r:embed="rId3"/>
          <a:srcRect r="425" b="-1"/>
          <a:stretch/>
        </p:blipFill>
        <p:spPr>
          <a:xfrm>
            <a:off x="20" y="1282"/>
            <a:ext cx="12191980" cy="6856718"/>
          </a:xfrm>
          <a:prstGeom prst="rect">
            <a:avLst/>
          </a:prstGeom>
        </p:spPr>
      </p:pic>
    </p:spTree>
    <p:extLst>
      <p:ext uri="{BB962C8B-B14F-4D97-AF65-F5344CB8AC3E}">
        <p14:creationId xmlns:p14="http://schemas.microsoft.com/office/powerpoint/2010/main" val="3606311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F1AC9F5A-351E-D203-E352-91733F4B1E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3052" y="1316421"/>
            <a:ext cx="695004" cy="695004"/>
          </a:xfrm>
          <a:prstGeom prst="rect">
            <a:avLst/>
          </a:prstGeom>
        </p:spPr>
      </p:pic>
      <p:pic>
        <p:nvPicPr>
          <p:cNvPr id="4" name="Picture 3">
            <a:extLst>
              <a:ext uri="{FF2B5EF4-FFF2-40B4-BE49-F238E27FC236}">
                <a16:creationId xmlns:a16="http://schemas.microsoft.com/office/drawing/2014/main" id="{4BEB270D-A001-F22D-962B-BD427A984B03}"/>
              </a:ext>
            </a:extLst>
          </p:cNvPr>
          <p:cNvPicPr>
            <a:picLocks noChangeAspect="1"/>
          </p:cNvPicPr>
          <p:nvPr/>
        </p:nvPicPr>
        <p:blipFill>
          <a:blip r:embed="rId4"/>
          <a:stretch>
            <a:fillRect/>
          </a:stretch>
        </p:blipFill>
        <p:spPr>
          <a:xfrm>
            <a:off x="3057" y="17344"/>
            <a:ext cx="12200262" cy="6866442"/>
          </a:xfrm>
          <a:prstGeom prst="rect">
            <a:avLst/>
          </a:prstGeom>
        </p:spPr>
      </p:pic>
    </p:spTree>
    <p:extLst>
      <p:ext uri="{BB962C8B-B14F-4D97-AF65-F5344CB8AC3E}">
        <p14:creationId xmlns:p14="http://schemas.microsoft.com/office/powerpoint/2010/main" val="2383156830"/>
      </p:ext>
    </p:extLst>
  </p:cSld>
  <p:clrMapOvr>
    <a:masterClrMapping/>
  </p:clrMapOvr>
</p:sld>
</file>

<file path=ppt/theme/theme1.xml><?xml version="1.0" encoding="utf-8"?>
<a:theme xmlns:a="http://schemas.openxmlformats.org/drawingml/2006/main" name="Office Theme">
  <a:themeElements>
    <a:clrScheme name="ARC Brand Colors">
      <a:dk1>
        <a:srgbClr val="242F49"/>
      </a:dk1>
      <a:lt1>
        <a:srgbClr val="FFFFFF"/>
      </a:lt1>
      <a:dk2>
        <a:srgbClr val="334165"/>
      </a:dk2>
      <a:lt2>
        <a:srgbClr val="EEECE1"/>
      </a:lt2>
      <a:accent1>
        <a:srgbClr val="05449E"/>
      </a:accent1>
      <a:accent2>
        <a:srgbClr val="008045"/>
      </a:accent2>
      <a:accent3>
        <a:srgbClr val="CE7155"/>
      </a:accent3>
      <a:accent4>
        <a:srgbClr val="FFC215"/>
      </a:accent4>
      <a:accent5>
        <a:srgbClr val="1F7FDD"/>
      </a:accent5>
      <a:accent6>
        <a:srgbClr val="009E59"/>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LG Documents" ma:contentTypeID="0x010100DD81549B557B3044B885155E81CEFB8300BF4F60ED156CE94681D2DE44B6E56191" ma:contentTypeVersion="4" ma:contentTypeDescription="" ma:contentTypeScope="" ma:versionID="5c133feb7baf388f0072c1d10ba81133">
  <xsd:schema xmlns:xsd="http://www.w3.org/2001/XMLSchema" xmlns:xs="http://www.w3.org/2001/XMLSchema" xmlns:p="http://schemas.microsoft.com/office/2006/metadata/properties" xmlns:ns2="e1c8c58c-2a2c-4b83-bbaa-89d7d2189847" targetNamespace="http://schemas.microsoft.com/office/2006/metadata/properties" ma:root="true" ma:fieldsID="9d53864d4643d6a089dcb476a7d3e9ae" ns2:_="">
    <xsd:import namespace="e1c8c58c-2a2c-4b83-bbaa-89d7d2189847"/>
    <xsd:element name="properties">
      <xsd:complexType>
        <xsd:sequence>
          <xsd:element name="documentManagement">
            <xsd:complexType>
              <xsd:all>
                <xsd:element ref="ns2:Document_x0020_Type" minOccurs="0"/>
                <xsd:element ref="ns2:Document_x0020_Sub-Section" minOccurs="0"/>
                <xsd:element ref="ns2:CDBG_x0020_Chapters" minOccurs="0"/>
                <xsd:element ref="ns2:Chapter_x0020_Rank"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c8c58c-2a2c-4b83-bbaa-89d7d2189847" elementFormDefault="qualified">
    <xsd:import namespace="http://schemas.microsoft.com/office/2006/documentManagement/types"/>
    <xsd:import namespace="http://schemas.microsoft.com/office/infopath/2007/PartnerControls"/>
    <xsd:element name="Document_x0020_Type" ma:index="8" nillable="true" ma:displayName="Document Type" ma:internalName="Document_x0020_Type">
      <xsd:complexType>
        <xsd:complexContent>
          <xsd:extension base="dms:MultiChoice">
            <xsd:sequence>
              <xsd:element name="Value" maxOccurs="unbounded" minOccurs="0" nillable="true">
                <xsd:simpleType>
                  <xsd:restriction base="dms:Choice">
                    <xsd:enumeration value="City"/>
                    <xsd:enumeration value="Conference"/>
                    <xsd:enumeration value="County"/>
                    <xsd:enumeration value="Debt"/>
                    <xsd:enumeration value="eClearinghouse"/>
                    <xsd:enumeration value="Employee Resources"/>
                    <xsd:enumeration value="Federal Grants"/>
                    <xsd:enumeration value="Legal"/>
                    <xsd:enumeration value="State Grants"/>
                    <xsd:enumeration value="Training"/>
                  </xsd:restriction>
                </xsd:simpleType>
              </xsd:element>
            </xsd:sequence>
          </xsd:extension>
        </xsd:complexContent>
      </xsd:complexType>
    </xsd:element>
    <xsd:element name="Document_x0020_Sub-Section" ma:index="9" nillable="true" ma:displayName="Document Sub-Section" ma:internalName="Document_x0020_Sub_x002d_Section">
      <xsd:complexType>
        <xsd:complexContent>
          <xsd:extension base="dms:MultiChoice">
            <xsd:sequence>
              <xsd:element name="Value" maxOccurs="unbounded" minOccurs="0" nillable="true">
                <xsd:simpleType>
                  <xsd:restriction base="dms:Choice">
                    <xsd:enumeration value="ARC"/>
                    <xsd:enumeration value="BABA"/>
                    <xsd:enumeration value="CDBG"/>
                    <xsd:enumeration value="City UFIR"/>
                    <xsd:enumeration value="Covid-19"/>
                    <xsd:enumeration value="Disaster"/>
                    <xsd:enumeration value="DRA"/>
                    <xsd:enumeration value="LWCF"/>
                    <xsd:enumeration value="NSP"/>
                    <xsd:enumeration value="RHP"/>
                    <xsd:enumeration value="RTP"/>
                    <xsd:enumeration value="Ethics Ordinances"/>
                    <xsd:enumeration value="Interlocal Agreements"/>
                    <xsd:enumeration value="Public-Private Partnerships"/>
                    <xsd:enumeration value="ADDs"/>
                    <xsd:enumeration value="Coal Development"/>
                    <xsd:enumeration value="Flood Control"/>
                    <xsd:enumeration value="Grant Program"/>
                    <xsd:enumeration value="Special Programs"/>
                    <xsd:enumeration value="2021 CDBG-DR Programs &amp; Projects"/>
                    <xsd:enumeration value="2022 CDBG-DR Programs &amp; Projects"/>
                    <xsd:enumeration value="CDBG Guidelines and Applications"/>
                    <xsd:enumeration value="CDBG Handbook"/>
                    <xsd:enumeration value="CDBG Handbook Only"/>
                    <xsd:enumeration value="CDBG Resources and Forms"/>
                    <xsd:enumeration value="CDBG-DR Performance Reports"/>
                    <xsd:enumeration value="City other downloads"/>
                    <xsd:enumeration value="City Statute Reports"/>
                    <xsd:enumeration value="City Tax Rates Info"/>
                    <xsd:enumeration value="Coal Severance"/>
                    <xsd:enumeration value="Local Government Debt"/>
                    <xsd:enumeration value="RDAAP"/>
                    <xsd:enumeration value="PRICE Program"/>
                    <xsd:enumeration value="KORRRA"/>
                    <xsd:enumeration value="County Budget Workshop"/>
                  </xsd:restriction>
                </xsd:simpleType>
              </xsd:element>
            </xsd:sequence>
          </xsd:extension>
        </xsd:complexContent>
      </xsd:complexType>
    </xsd:element>
    <xsd:element name="CDBG_x0020_Chapters" ma:index="10" nillable="true" ma:displayName="CDBG Chapters" ma:format="Dropdown" ma:internalName="CDBG_x0020_Chapters">
      <xsd:simpleType>
        <xsd:restriction base="dms:Choice">
          <xsd:enumeration value="Chapter 00: Introduction"/>
          <xsd:enumeration value="Chapter 1: Project Administration"/>
          <xsd:enumeration value="Chapter 2: Environmental Review"/>
          <xsd:enumeration value="Chapter 3: Financial Management"/>
          <xsd:enumeration value="Chapter 4: Procurement"/>
          <xsd:enumeration value="Chapter 5: Contracting"/>
          <xsd:enumeration value="Chapter 6: Labor Standards and Construction Management"/>
          <xsd:enumeration value="Chapter 7: Fair Housing and Equal Opportunity"/>
          <xsd:enumeration value="Chapter 8: Relocation, Displacement and One-for-One Replacement"/>
          <xsd:enumeration value="Chapter 9: Acquisition"/>
          <xsd:enumeration value="Chapter 10: Housing"/>
          <xsd:enumeration value="Chapter 10: Duplication of Benefits"/>
          <xsd:enumeration value="Chapter 11: Green Building Requirements"/>
          <xsd:enumeration value="Chapter 11: Economic Development"/>
          <xsd:enumeration value="Chapter 12: Mitigation Requirements"/>
          <xsd:enumeration value="Chapter 12: Amendments and Monitoring"/>
          <xsd:enumeration value="Chapter 13: Close Out"/>
          <xsd:enumeration value="Chapter 13: Amendments and Monitoring"/>
          <xsd:enumeration value="Chapter 14: Project Closeout"/>
          <xsd:enumeration value="Chapter 15: Procedures to Detect Fraud, Waste and Abuse"/>
          <xsd:enumeration value="Guidelines"/>
          <xsd:enumeration value="Applications"/>
          <xsd:enumeration value="​​Administrative Forms"/>
          <xsd:enumeration value="Labor"/>
          <xsd:enumeration value="Fair Housing and Title VI"/>
          <xsd:enumeration value="Uniform Act​"/>
          <xsd:enumeration value="Environmental Review"/>
        </xsd:restriction>
      </xsd:simpleType>
    </xsd:element>
    <xsd:element name="Chapter_x0020_Rank" ma:index="11" nillable="true" ma:displayName="Chapter Rank" ma:format="Dropdown" ma:internalName="Chapter_x0020_Rank">
      <xsd:simpleType>
        <xsd:restriction base="dms:Choice">
          <xsd:enumeration value="00"/>
          <xsd:enumeration value="01"/>
          <xsd:enumeration value="02"/>
          <xsd:enumeration value="03"/>
          <xsd:enumeration value="04"/>
          <xsd:enumeration value="05"/>
          <xsd:enumeration value="06"/>
          <xsd:enumeration value="07"/>
          <xsd:enumeration value="08"/>
          <xsd:enumeration value="09"/>
          <xsd:enumeration value="10"/>
          <xsd:enumeration value="11"/>
          <xsd:enumeration value="12"/>
          <xsd:enumeration value="13"/>
          <xsd:enumeration value="14"/>
          <xsd:enumeration value="15"/>
          <xsd:enumeration value="16"/>
          <xsd:enumeration value="17"/>
          <xsd:enumeration value="18"/>
          <xsd:enumeration value="19"/>
          <xsd:enumeration value="20"/>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ocument_x0020_Type xmlns="e1c8c58c-2a2c-4b83-bbaa-89d7d2189847">
      <Value>Conference</Value>
    </Document_x0020_Type>
    <Chapter_x0020_Rank xmlns="e1c8c58c-2a2c-4b83-bbaa-89d7d2189847" xsi:nil="true"/>
    <CDBG_x0020_Chapters xmlns="e1c8c58c-2a2c-4b83-bbaa-89d7d2189847" xsi:nil="true"/>
    <Document_x0020_Sub-Section xmlns="e1c8c58c-2a2c-4b83-bbaa-89d7d2189847"/>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9CB0E08-2185-4E87-8CFD-F129C4331BD0}"/>
</file>

<file path=customXml/itemProps2.xml><?xml version="1.0" encoding="utf-8"?>
<ds:datastoreItem xmlns:ds="http://schemas.openxmlformats.org/officeDocument/2006/customXml" ds:itemID="{55E84BF2-8AFD-4146-871E-5D3B758B04D7}">
  <ds:schemaRefs>
    <ds:schemaRef ds:uri="11cfd1ba-1d46-4a1a-b098-95abf8a8d38d"/>
    <ds:schemaRef ds:uri="981f54d7-4419-4a1c-8907-3b18dfe16d1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46D5CAE-AAD5-49A9-BBEC-2931FE8705A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45</Slides>
  <Notes>35</Notes>
  <HiddenSlides>9</HiddenSlides>
  <ScaleCrop>false</ScaleCrop>
  <HeadingPairs>
    <vt:vector size="4" baseType="variant">
      <vt:variant>
        <vt:lpstr>Theme</vt:lpstr>
      </vt:variant>
      <vt:variant>
        <vt:i4>3</vt:i4>
      </vt:variant>
      <vt:variant>
        <vt:lpstr>Slide Titles</vt:lpstr>
      </vt:variant>
      <vt:variant>
        <vt:i4>45</vt:i4>
      </vt:variant>
    </vt:vector>
  </HeadingPairs>
  <TitlesOfParts>
    <vt:vector size="48" baseType="lpstr">
      <vt:lpstr>Office Theme</vt:lpstr>
      <vt:lpstr>Office Theme</vt:lpstr>
      <vt:lpstr>Office Theme</vt:lpstr>
      <vt:lpstr>Appalachian Regional Commission Overview</vt:lpstr>
      <vt:lpstr>PowerPoint Presentation</vt:lpstr>
      <vt:lpstr>PowerPoint Presentation</vt:lpstr>
      <vt:lpstr>PowerPoint Presentation</vt:lpstr>
      <vt:lpstr>PowerPoint Presentation</vt:lpstr>
      <vt:lpstr>County Economic Status, FY 2025</vt:lpstr>
      <vt:lpstr>PowerPoint Presentation</vt:lpstr>
      <vt:lpstr>PowerPoint Presentation</vt:lpstr>
      <vt:lpstr>PowerPoint Presentation</vt:lpstr>
      <vt:lpstr>PowerPoint Presentation</vt:lpstr>
      <vt:lpstr>PowerPoint Presentation</vt:lpstr>
      <vt:lpstr>PowerPoint Presentation</vt:lpstr>
      <vt:lpstr>Area Development: ARC's Base Funding Program</vt:lpstr>
      <vt:lpstr>PowerPoint Presentation</vt:lpstr>
      <vt:lpstr>State Information Annual Strategy Statement and  4-Year Plan</vt:lpstr>
      <vt:lpstr>PowerPoint Presentation</vt:lpstr>
      <vt:lpstr>PowerPoint Presentation</vt:lpstr>
      <vt:lpstr>PowerPoint Presentation</vt:lpstr>
      <vt:lpstr>PowerPoint Presentation</vt:lpstr>
      <vt:lpstr>Competitive Grant Initiatives</vt:lpstr>
      <vt:lpstr>PowerPoint Presentation</vt:lpstr>
      <vt:lpstr>Program and Project Details</vt:lpstr>
      <vt:lpstr>PowerPoint Presentation</vt:lpstr>
      <vt:lpstr>Laying the Groundwork: What Makes a Strong ARC Proposal</vt:lpstr>
      <vt:lpstr>The "Economic Development Lens" </vt:lpstr>
      <vt:lpstr>PowerPoint Presentation</vt:lpstr>
      <vt:lpstr>PowerPoint Presentation</vt:lpstr>
      <vt:lpstr>Project Type Guidance </vt:lpstr>
      <vt:lpstr>ARC Partner Programs</vt:lpstr>
      <vt:lpstr>PowerPoint Presentation</vt:lpstr>
      <vt:lpstr> Other ARC Programs, Activities, and Areas of Interest </vt:lpstr>
      <vt:lpstr>PowerPoint Presentation</vt:lpstr>
      <vt:lpstr>PowerPoint Presentation</vt:lpstr>
      <vt:lpstr>PowerPoint Presentation</vt:lpstr>
      <vt:lpstr>Connect with ARC</vt:lpstr>
      <vt:lpstr>Website Walk-Thru for Applicants www.arc.gov</vt:lpstr>
      <vt:lpstr>ARC.gov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GLIC 2025 ARC Overview</dc:title>
  <dc:creator>Doris Charouel</dc:creator>
  <cp:revision>14</cp:revision>
  <cp:lastPrinted>2023-01-31T18:48:37Z</cp:lastPrinted>
  <dcterms:created xsi:type="dcterms:W3CDTF">2020-08-13T23:13:08Z</dcterms:created>
  <dcterms:modified xsi:type="dcterms:W3CDTF">2025-08-07T19:45:24Z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2020-08-13T00:00:00Z</vt:filetime>
  </property>
  <property fmtid="{D5CDD505-2E9C-101B-9397-08002B2CF9AE}" pid="3" name="Creator">
    <vt:lpwstr>Adobe Illustrator 24.2 (Macintosh)</vt:lpwstr>
  </property>
  <property fmtid="{D5CDD505-2E9C-101B-9397-08002B2CF9AE}" pid="4" name="LastSaved">
    <vt:filetime>2020-08-13T00:00:00Z</vt:filetime>
  </property>
  <property fmtid="{D5CDD505-2E9C-101B-9397-08002B2CF9AE}" pid="5" name="ContentTypeId">
    <vt:lpwstr>0x010100DD81549B557B3044B885155E81CEFB8300BF4F60ED156CE94681D2DE44B6E56191</vt:lpwstr>
  </property>
  <property fmtid="{D5CDD505-2E9C-101B-9397-08002B2CF9AE}" pid="6" name="MediaServiceImageTags">
    <vt:lpwstr/>
  </property>
</Properties>
</file>